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. Basaratul Ferdaus" initials="MF" lastIdx="2" clrIdx="0">
    <p:extLst>
      <p:ext uri="{19B8F6BF-5375-455C-9EA6-DF929625EA0E}">
        <p15:presenceInfo xmlns:p15="http://schemas.microsoft.com/office/powerpoint/2012/main" userId="dae6e3ad90cb09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2C86-8AC2-0C83-D401-889064E93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51704-9F5B-8C6E-F635-263F1AE40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5C3A-1277-6685-6C46-D7C659DC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8ABBB-0676-47D7-2D0F-788E1F5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29F-CDEF-170C-913B-218957F4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5A2F-7965-0CE5-41F3-EB125AA7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98329-8E05-F627-FCB5-0587F9384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D544F-3177-D7F7-09FE-91E5E693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30F1A-BB7A-BC1F-983D-EC8EBBD5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385C4-15FF-EB79-B9F4-D7AC4D58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84F405-2B68-AC73-06AB-B31794D60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06B06-3BB7-F20A-183F-5C24EC2A2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0D6D-F17D-6236-D1F0-D8DBE8C3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067E-91AD-2DD7-2A75-ADCFFDDB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B780F-77AA-1672-FDFB-1102F42E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0882-7376-DD5C-FD97-36DCF622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BD179-AA54-5792-CDAC-B502FB43D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049D4-AE29-5A2D-AE26-B2A2EE404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F5FCA-4C1C-070F-0E76-F927A1B0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DB34D-54AF-4707-F7F9-A8F7B720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1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09A1-1BF8-1760-72AA-0F42D7C4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11E95-2E05-5CFF-9627-37385BE90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799B-EE9E-4E18-C5EF-C90FF363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23EC5-B187-B778-3DEA-D6F5A382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50FBD-D395-2470-8801-5BD951A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8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3775-F410-6A28-729B-5FA5CA85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43C3-4A8C-CD08-F8B4-1A869B4E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BBB59-1228-5158-25EB-72141BB9B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C5B89-0C0B-F103-8C4F-47A42FF4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CB17A-9F96-5D43-EABB-C50183E1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0DDD4-9090-0491-3749-63E2044D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1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5790-1396-DB2C-D979-F6D9C4E4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6F877-2B27-697B-9952-8FDAB20A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09D48-630A-1257-79D6-255707451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C51C7-320C-5ED1-1484-6682548A3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588A3-67C3-9D0F-26DB-7C74F93F1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4005C2-A50A-A1D0-E50E-C50B51C2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23E654-5524-3668-9457-E98FE9DD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AE90-80B1-1258-F944-6C31F571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E776-DE8E-B324-DEA1-12D2F6A3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E8765-A230-B4D2-1325-55CE13C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1984F-C26B-F4E7-DAC6-EFC3EF4FA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91550-0AB6-8145-D093-0054919F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4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8A4D7-4424-154D-37FC-4AE423F1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D7E99-96EF-3E90-80C2-405115D8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C044E-BD8F-A585-E6BB-D02464F6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7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6BBF-D347-9A7F-DD2C-71484309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E0D1-BA1C-9550-0FB1-3405A22EF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00902-40BB-4D45-EFAD-A7E155C7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D6066-952E-0867-47CD-819D4718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FD3DE-5070-43B0-A6C4-C9AD9364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1E828-A5C2-6156-9D8F-770716BE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63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6FBB-D273-6AA1-A8D8-0A01E55D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C5094-D031-83BE-D26B-18EE090FC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4BB77-7511-FBC4-7D26-31C24FA86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9BCFE-63BF-8C9F-1DB2-38D0FA9F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69C10-853E-33D2-E25A-8E6C4B4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B268B-181C-4D06-2F3E-4485BAA1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7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2700B-B6DD-7885-C616-B7A583AF6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A2E7E-8F0D-024B-D174-6F6BC734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400F-8566-B1CD-C81C-93E2AB25F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95AD7-F9AA-4765-8943-F0D5CED79FF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ED62-46E6-8BF5-E3C0-4008ED37D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62716-9FA6-1F43-EB4E-BEDE890AC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BCBCE-2F0F-498B-8F8A-8377FE517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3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CE3C4AE-B0C6-FFAC-486E-09B8594DB4F0}"/>
              </a:ext>
            </a:extLst>
          </p:cNvPr>
          <p:cNvSpPr/>
          <p:nvPr/>
        </p:nvSpPr>
        <p:spPr>
          <a:xfrm rot="16200000" flipH="1">
            <a:off x="-298049" y="-789971"/>
            <a:ext cx="1979270" cy="2448044"/>
          </a:xfrm>
          <a:custGeom>
            <a:avLst/>
            <a:gdLst>
              <a:gd name="connsiteX0" fmla="*/ 260430 w 1979270"/>
              <a:gd name="connsiteY0" fmla="*/ 2129740 h 2448044"/>
              <a:gd name="connsiteX1" fmla="*/ 419582 w 1979270"/>
              <a:gd name="connsiteY1" fmla="*/ 2448044 h 2448044"/>
              <a:gd name="connsiteX2" fmla="*/ 830483 w 1979270"/>
              <a:gd name="connsiteY2" fmla="*/ 2448044 h 2448044"/>
              <a:gd name="connsiteX3" fmla="*/ 989635 w 1979270"/>
              <a:gd name="connsiteY3" fmla="*/ 2129740 h 2448044"/>
              <a:gd name="connsiteX4" fmla="*/ 830483 w 1979270"/>
              <a:gd name="connsiteY4" fmla="*/ 1811436 h 2448044"/>
              <a:gd name="connsiteX5" fmla="*/ 419582 w 1979270"/>
              <a:gd name="connsiteY5" fmla="*/ 1811436 h 2448044"/>
              <a:gd name="connsiteX6" fmla="*/ 0 w 1979270"/>
              <a:gd name="connsiteY6" fmla="*/ 873888 h 2448044"/>
              <a:gd name="connsiteX7" fmla="*/ 436944 w 1979270"/>
              <a:gd name="connsiteY7" fmla="*/ 1747776 h 2448044"/>
              <a:gd name="connsiteX8" fmla="*/ 1542327 w 1979270"/>
              <a:gd name="connsiteY8" fmla="*/ 1747776 h 2448044"/>
              <a:gd name="connsiteX9" fmla="*/ 1979270 w 1979270"/>
              <a:gd name="connsiteY9" fmla="*/ 873888 h 2448044"/>
              <a:gd name="connsiteX10" fmla="*/ 1542326 w 1979270"/>
              <a:gd name="connsiteY10" fmla="*/ 0 h 2448044"/>
              <a:gd name="connsiteX11" fmla="*/ 436944 w 1979270"/>
              <a:gd name="connsiteY11" fmla="*/ 0 h 244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9270" h="2448044">
                <a:moveTo>
                  <a:pt x="260430" y="2129740"/>
                </a:moveTo>
                <a:lnTo>
                  <a:pt x="419582" y="2448044"/>
                </a:lnTo>
                <a:lnTo>
                  <a:pt x="830483" y="2448044"/>
                </a:lnTo>
                <a:lnTo>
                  <a:pt x="989635" y="2129740"/>
                </a:lnTo>
                <a:lnTo>
                  <a:pt x="830483" y="1811436"/>
                </a:lnTo>
                <a:lnTo>
                  <a:pt x="419582" y="1811436"/>
                </a:lnTo>
                <a:close/>
                <a:moveTo>
                  <a:pt x="0" y="873888"/>
                </a:moveTo>
                <a:lnTo>
                  <a:pt x="436944" y="1747776"/>
                </a:lnTo>
                <a:lnTo>
                  <a:pt x="1542327" y="1747776"/>
                </a:lnTo>
                <a:lnTo>
                  <a:pt x="1979270" y="873888"/>
                </a:lnTo>
                <a:lnTo>
                  <a:pt x="1542326" y="0"/>
                </a:lnTo>
                <a:lnTo>
                  <a:pt x="436944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DF1D60-AA8C-93A8-5CC1-A4E09B20C07D}"/>
              </a:ext>
            </a:extLst>
          </p:cNvPr>
          <p:cNvSpPr/>
          <p:nvPr/>
        </p:nvSpPr>
        <p:spPr>
          <a:xfrm rot="5400000">
            <a:off x="4206239" y="-243840"/>
            <a:ext cx="11521441" cy="9875520"/>
          </a:xfrm>
          <a:custGeom>
            <a:avLst/>
            <a:gdLst>
              <a:gd name="connsiteX0" fmla="*/ 11810998 w 15567658"/>
              <a:gd name="connsiteY0" fmla="*/ 3463289 h 12252957"/>
              <a:gd name="connsiteX1" fmla="*/ 12779002 w 15567658"/>
              <a:gd name="connsiteY1" fmla="*/ 1775460 h 12252957"/>
              <a:gd name="connsiteX2" fmla="*/ 14599654 w 15567658"/>
              <a:gd name="connsiteY2" fmla="*/ 1775460 h 12252957"/>
              <a:gd name="connsiteX3" fmla="*/ 15567658 w 15567658"/>
              <a:gd name="connsiteY3" fmla="*/ 3463289 h 12252957"/>
              <a:gd name="connsiteX4" fmla="*/ 14599654 w 15567658"/>
              <a:gd name="connsiteY4" fmla="*/ 5151118 h 12252957"/>
              <a:gd name="connsiteX5" fmla="*/ 12779002 w 15567658"/>
              <a:gd name="connsiteY5" fmla="*/ 5151118 h 12252957"/>
              <a:gd name="connsiteX6" fmla="*/ 11810998 w 15567658"/>
              <a:gd name="connsiteY6" fmla="*/ 7014209 h 12252957"/>
              <a:gd name="connsiteX7" fmla="*/ 12779002 w 15567658"/>
              <a:gd name="connsiteY7" fmla="*/ 5326380 h 12252957"/>
              <a:gd name="connsiteX8" fmla="*/ 14599654 w 15567658"/>
              <a:gd name="connsiteY8" fmla="*/ 5326380 h 12252957"/>
              <a:gd name="connsiteX9" fmla="*/ 15567658 w 15567658"/>
              <a:gd name="connsiteY9" fmla="*/ 7014209 h 12252957"/>
              <a:gd name="connsiteX10" fmla="*/ 14599654 w 15567658"/>
              <a:gd name="connsiteY10" fmla="*/ 8702038 h 12252957"/>
              <a:gd name="connsiteX11" fmla="*/ 12779002 w 15567658"/>
              <a:gd name="connsiteY11" fmla="*/ 8702038 h 12252957"/>
              <a:gd name="connsiteX12" fmla="*/ 8831579 w 15567658"/>
              <a:gd name="connsiteY12" fmla="*/ 1687829 h 12252957"/>
              <a:gd name="connsiteX13" fmla="*/ 9799583 w 15567658"/>
              <a:gd name="connsiteY13" fmla="*/ 0 h 12252957"/>
              <a:gd name="connsiteX14" fmla="*/ 11620235 w 15567658"/>
              <a:gd name="connsiteY14" fmla="*/ 0 h 12252957"/>
              <a:gd name="connsiteX15" fmla="*/ 12588239 w 15567658"/>
              <a:gd name="connsiteY15" fmla="*/ 1687829 h 12252957"/>
              <a:gd name="connsiteX16" fmla="*/ 11620235 w 15567658"/>
              <a:gd name="connsiteY16" fmla="*/ 3375658 h 12252957"/>
              <a:gd name="connsiteX17" fmla="*/ 9799583 w 15567658"/>
              <a:gd name="connsiteY17" fmla="*/ 3375658 h 12252957"/>
              <a:gd name="connsiteX18" fmla="*/ 8831579 w 15567658"/>
              <a:gd name="connsiteY18" fmla="*/ 5238749 h 12252957"/>
              <a:gd name="connsiteX19" fmla="*/ 9799583 w 15567658"/>
              <a:gd name="connsiteY19" fmla="*/ 3550920 h 12252957"/>
              <a:gd name="connsiteX20" fmla="*/ 11620235 w 15567658"/>
              <a:gd name="connsiteY20" fmla="*/ 3550920 h 12252957"/>
              <a:gd name="connsiteX21" fmla="*/ 12588239 w 15567658"/>
              <a:gd name="connsiteY21" fmla="*/ 5238749 h 12252957"/>
              <a:gd name="connsiteX22" fmla="*/ 11620235 w 15567658"/>
              <a:gd name="connsiteY22" fmla="*/ 6926578 h 12252957"/>
              <a:gd name="connsiteX23" fmla="*/ 9799583 w 15567658"/>
              <a:gd name="connsiteY23" fmla="*/ 6926578 h 12252957"/>
              <a:gd name="connsiteX24" fmla="*/ 8831579 w 15567658"/>
              <a:gd name="connsiteY24" fmla="*/ 8789669 h 12252957"/>
              <a:gd name="connsiteX25" fmla="*/ 9799583 w 15567658"/>
              <a:gd name="connsiteY25" fmla="*/ 7101840 h 12252957"/>
              <a:gd name="connsiteX26" fmla="*/ 11620235 w 15567658"/>
              <a:gd name="connsiteY26" fmla="*/ 7101840 h 12252957"/>
              <a:gd name="connsiteX27" fmla="*/ 12588239 w 15567658"/>
              <a:gd name="connsiteY27" fmla="*/ 8789669 h 12252957"/>
              <a:gd name="connsiteX28" fmla="*/ 11620235 w 15567658"/>
              <a:gd name="connsiteY28" fmla="*/ 10477498 h 12252957"/>
              <a:gd name="connsiteX29" fmla="*/ 9799583 w 15567658"/>
              <a:gd name="connsiteY29" fmla="*/ 10477498 h 12252957"/>
              <a:gd name="connsiteX30" fmla="*/ 5852161 w 15567658"/>
              <a:gd name="connsiteY30" fmla="*/ 7014209 h 12252957"/>
              <a:gd name="connsiteX31" fmla="*/ 6820165 w 15567658"/>
              <a:gd name="connsiteY31" fmla="*/ 5326380 h 12252957"/>
              <a:gd name="connsiteX32" fmla="*/ 8640815 w 15567658"/>
              <a:gd name="connsiteY32" fmla="*/ 5326380 h 12252957"/>
              <a:gd name="connsiteX33" fmla="*/ 9608819 w 15567658"/>
              <a:gd name="connsiteY33" fmla="*/ 7014209 h 12252957"/>
              <a:gd name="connsiteX34" fmla="*/ 8640815 w 15567658"/>
              <a:gd name="connsiteY34" fmla="*/ 8702038 h 12252957"/>
              <a:gd name="connsiteX35" fmla="*/ 6820164 w 15567658"/>
              <a:gd name="connsiteY35" fmla="*/ 8702038 h 12252957"/>
              <a:gd name="connsiteX36" fmla="*/ 5852161 w 15567658"/>
              <a:gd name="connsiteY36" fmla="*/ 3463289 h 12252957"/>
              <a:gd name="connsiteX37" fmla="*/ 6820165 w 15567658"/>
              <a:gd name="connsiteY37" fmla="*/ 1775460 h 12252957"/>
              <a:gd name="connsiteX38" fmla="*/ 8640815 w 15567658"/>
              <a:gd name="connsiteY38" fmla="*/ 1775460 h 12252957"/>
              <a:gd name="connsiteX39" fmla="*/ 9608819 w 15567658"/>
              <a:gd name="connsiteY39" fmla="*/ 3463289 h 12252957"/>
              <a:gd name="connsiteX40" fmla="*/ 8640815 w 15567658"/>
              <a:gd name="connsiteY40" fmla="*/ 5151118 h 12252957"/>
              <a:gd name="connsiteX41" fmla="*/ 6820165 w 15567658"/>
              <a:gd name="connsiteY41" fmla="*/ 5151118 h 12252957"/>
              <a:gd name="connsiteX42" fmla="*/ 5852161 w 15567658"/>
              <a:gd name="connsiteY42" fmla="*/ 10565129 h 12252957"/>
              <a:gd name="connsiteX43" fmla="*/ 6820164 w 15567658"/>
              <a:gd name="connsiteY43" fmla="*/ 8877300 h 12252957"/>
              <a:gd name="connsiteX44" fmla="*/ 8640815 w 15567658"/>
              <a:gd name="connsiteY44" fmla="*/ 8877300 h 12252957"/>
              <a:gd name="connsiteX45" fmla="*/ 9608819 w 15567658"/>
              <a:gd name="connsiteY45" fmla="*/ 10565129 h 12252957"/>
              <a:gd name="connsiteX46" fmla="*/ 8640815 w 15567658"/>
              <a:gd name="connsiteY46" fmla="*/ 12252957 h 12252957"/>
              <a:gd name="connsiteX47" fmla="*/ 6820164 w 15567658"/>
              <a:gd name="connsiteY47" fmla="*/ 12252957 h 12252957"/>
              <a:gd name="connsiteX48" fmla="*/ 2926082 w 15567658"/>
              <a:gd name="connsiteY48" fmla="*/ 5238749 h 12252957"/>
              <a:gd name="connsiteX49" fmla="*/ 3894085 w 15567658"/>
              <a:gd name="connsiteY49" fmla="*/ 3550920 h 12252957"/>
              <a:gd name="connsiteX50" fmla="*/ 5714738 w 15567658"/>
              <a:gd name="connsiteY50" fmla="*/ 3550920 h 12252957"/>
              <a:gd name="connsiteX51" fmla="*/ 6682740 w 15567658"/>
              <a:gd name="connsiteY51" fmla="*/ 5238749 h 12252957"/>
              <a:gd name="connsiteX52" fmla="*/ 5714738 w 15567658"/>
              <a:gd name="connsiteY52" fmla="*/ 6926578 h 12252957"/>
              <a:gd name="connsiteX53" fmla="*/ 3894085 w 15567658"/>
              <a:gd name="connsiteY53" fmla="*/ 6926578 h 12252957"/>
              <a:gd name="connsiteX54" fmla="*/ 2926081 w 15567658"/>
              <a:gd name="connsiteY54" fmla="*/ 1687829 h 12252957"/>
              <a:gd name="connsiteX55" fmla="*/ 3894085 w 15567658"/>
              <a:gd name="connsiteY55" fmla="*/ 0 h 12252957"/>
              <a:gd name="connsiteX56" fmla="*/ 5714738 w 15567658"/>
              <a:gd name="connsiteY56" fmla="*/ 0 h 12252957"/>
              <a:gd name="connsiteX57" fmla="*/ 6682740 w 15567658"/>
              <a:gd name="connsiteY57" fmla="*/ 1687829 h 12252957"/>
              <a:gd name="connsiteX58" fmla="*/ 5714738 w 15567658"/>
              <a:gd name="connsiteY58" fmla="*/ 3375658 h 12252957"/>
              <a:gd name="connsiteX59" fmla="*/ 3894085 w 15567658"/>
              <a:gd name="connsiteY59" fmla="*/ 3375658 h 12252957"/>
              <a:gd name="connsiteX60" fmla="*/ 2926081 w 15567658"/>
              <a:gd name="connsiteY60" fmla="*/ 8789669 h 12252957"/>
              <a:gd name="connsiteX61" fmla="*/ 3894085 w 15567658"/>
              <a:gd name="connsiteY61" fmla="*/ 7101840 h 12252957"/>
              <a:gd name="connsiteX62" fmla="*/ 5714737 w 15567658"/>
              <a:gd name="connsiteY62" fmla="*/ 7101840 h 12252957"/>
              <a:gd name="connsiteX63" fmla="*/ 6682740 w 15567658"/>
              <a:gd name="connsiteY63" fmla="*/ 8789669 h 12252957"/>
              <a:gd name="connsiteX64" fmla="*/ 5714737 w 15567658"/>
              <a:gd name="connsiteY64" fmla="*/ 10477498 h 12252957"/>
              <a:gd name="connsiteX65" fmla="*/ 3894085 w 15567658"/>
              <a:gd name="connsiteY65" fmla="*/ 10477498 h 12252957"/>
              <a:gd name="connsiteX66" fmla="*/ 1 w 15567658"/>
              <a:gd name="connsiteY66" fmla="*/ 7014209 h 12252957"/>
              <a:gd name="connsiteX67" fmla="*/ 968004 w 15567658"/>
              <a:gd name="connsiteY67" fmla="*/ 5326380 h 12252957"/>
              <a:gd name="connsiteX68" fmla="*/ 2788656 w 15567658"/>
              <a:gd name="connsiteY68" fmla="*/ 5326380 h 12252957"/>
              <a:gd name="connsiteX69" fmla="*/ 3756660 w 15567658"/>
              <a:gd name="connsiteY69" fmla="*/ 7014209 h 12252957"/>
              <a:gd name="connsiteX70" fmla="*/ 2788656 w 15567658"/>
              <a:gd name="connsiteY70" fmla="*/ 8702038 h 12252957"/>
              <a:gd name="connsiteX71" fmla="*/ 968004 w 15567658"/>
              <a:gd name="connsiteY71" fmla="*/ 8702038 h 12252957"/>
              <a:gd name="connsiteX72" fmla="*/ 0 w 15567658"/>
              <a:gd name="connsiteY72" fmla="*/ 3463289 h 12252957"/>
              <a:gd name="connsiteX73" fmla="*/ 968004 w 15567658"/>
              <a:gd name="connsiteY73" fmla="*/ 1775460 h 12252957"/>
              <a:gd name="connsiteX74" fmla="*/ 2788656 w 15567658"/>
              <a:gd name="connsiteY74" fmla="*/ 1775460 h 12252957"/>
              <a:gd name="connsiteX75" fmla="*/ 3756660 w 15567658"/>
              <a:gd name="connsiteY75" fmla="*/ 3463289 h 12252957"/>
              <a:gd name="connsiteX76" fmla="*/ 2788656 w 15567658"/>
              <a:gd name="connsiteY76" fmla="*/ 5151118 h 12252957"/>
              <a:gd name="connsiteX77" fmla="*/ 968004 w 15567658"/>
              <a:gd name="connsiteY77" fmla="*/ 5151118 h 1225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5567658" h="12252957">
                <a:moveTo>
                  <a:pt x="11810998" y="3463289"/>
                </a:moveTo>
                <a:lnTo>
                  <a:pt x="12779002" y="1775460"/>
                </a:lnTo>
                <a:lnTo>
                  <a:pt x="14599654" y="1775460"/>
                </a:lnTo>
                <a:lnTo>
                  <a:pt x="15567658" y="3463289"/>
                </a:lnTo>
                <a:lnTo>
                  <a:pt x="14599654" y="5151118"/>
                </a:lnTo>
                <a:lnTo>
                  <a:pt x="12779002" y="5151118"/>
                </a:lnTo>
                <a:close/>
                <a:moveTo>
                  <a:pt x="11810998" y="7014209"/>
                </a:moveTo>
                <a:lnTo>
                  <a:pt x="12779002" y="5326380"/>
                </a:lnTo>
                <a:lnTo>
                  <a:pt x="14599654" y="5326380"/>
                </a:lnTo>
                <a:lnTo>
                  <a:pt x="15567658" y="7014209"/>
                </a:lnTo>
                <a:lnTo>
                  <a:pt x="14599654" y="8702038"/>
                </a:lnTo>
                <a:lnTo>
                  <a:pt x="12779002" y="8702038"/>
                </a:lnTo>
                <a:close/>
                <a:moveTo>
                  <a:pt x="8831579" y="1687829"/>
                </a:moveTo>
                <a:lnTo>
                  <a:pt x="9799583" y="0"/>
                </a:lnTo>
                <a:lnTo>
                  <a:pt x="11620235" y="0"/>
                </a:lnTo>
                <a:lnTo>
                  <a:pt x="12588239" y="1687829"/>
                </a:lnTo>
                <a:lnTo>
                  <a:pt x="11620235" y="3375658"/>
                </a:lnTo>
                <a:lnTo>
                  <a:pt x="9799583" y="3375658"/>
                </a:lnTo>
                <a:close/>
                <a:moveTo>
                  <a:pt x="8831579" y="5238749"/>
                </a:moveTo>
                <a:lnTo>
                  <a:pt x="9799583" y="3550920"/>
                </a:lnTo>
                <a:lnTo>
                  <a:pt x="11620235" y="3550920"/>
                </a:lnTo>
                <a:lnTo>
                  <a:pt x="12588239" y="5238749"/>
                </a:lnTo>
                <a:lnTo>
                  <a:pt x="11620235" y="6926578"/>
                </a:lnTo>
                <a:lnTo>
                  <a:pt x="9799583" y="6926578"/>
                </a:lnTo>
                <a:close/>
                <a:moveTo>
                  <a:pt x="8831579" y="8789669"/>
                </a:moveTo>
                <a:lnTo>
                  <a:pt x="9799583" y="7101840"/>
                </a:lnTo>
                <a:lnTo>
                  <a:pt x="11620235" y="7101840"/>
                </a:lnTo>
                <a:lnTo>
                  <a:pt x="12588239" y="8789669"/>
                </a:lnTo>
                <a:lnTo>
                  <a:pt x="11620235" y="10477498"/>
                </a:lnTo>
                <a:lnTo>
                  <a:pt x="9799583" y="10477498"/>
                </a:lnTo>
                <a:close/>
                <a:moveTo>
                  <a:pt x="5852161" y="7014209"/>
                </a:moveTo>
                <a:lnTo>
                  <a:pt x="6820165" y="5326380"/>
                </a:lnTo>
                <a:lnTo>
                  <a:pt x="8640815" y="5326380"/>
                </a:lnTo>
                <a:lnTo>
                  <a:pt x="9608819" y="7014209"/>
                </a:lnTo>
                <a:lnTo>
                  <a:pt x="8640815" y="8702038"/>
                </a:lnTo>
                <a:lnTo>
                  <a:pt x="6820164" y="8702038"/>
                </a:lnTo>
                <a:close/>
                <a:moveTo>
                  <a:pt x="5852161" y="3463289"/>
                </a:moveTo>
                <a:lnTo>
                  <a:pt x="6820165" y="1775460"/>
                </a:lnTo>
                <a:lnTo>
                  <a:pt x="8640815" y="1775460"/>
                </a:lnTo>
                <a:lnTo>
                  <a:pt x="9608819" y="3463289"/>
                </a:lnTo>
                <a:lnTo>
                  <a:pt x="8640815" y="5151118"/>
                </a:lnTo>
                <a:lnTo>
                  <a:pt x="6820165" y="5151118"/>
                </a:lnTo>
                <a:close/>
                <a:moveTo>
                  <a:pt x="5852161" y="10565129"/>
                </a:moveTo>
                <a:lnTo>
                  <a:pt x="6820164" y="8877300"/>
                </a:lnTo>
                <a:lnTo>
                  <a:pt x="8640815" y="8877300"/>
                </a:lnTo>
                <a:lnTo>
                  <a:pt x="9608819" y="10565129"/>
                </a:lnTo>
                <a:lnTo>
                  <a:pt x="8640815" y="12252957"/>
                </a:lnTo>
                <a:lnTo>
                  <a:pt x="6820164" y="12252957"/>
                </a:lnTo>
                <a:close/>
                <a:moveTo>
                  <a:pt x="2926082" y="5238749"/>
                </a:moveTo>
                <a:lnTo>
                  <a:pt x="3894085" y="3550920"/>
                </a:lnTo>
                <a:lnTo>
                  <a:pt x="5714738" y="3550920"/>
                </a:lnTo>
                <a:lnTo>
                  <a:pt x="6682740" y="5238749"/>
                </a:lnTo>
                <a:lnTo>
                  <a:pt x="5714738" y="6926578"/>
                </a:lnTo>
                <a:lnTo>
                  <a:pt x="3894085" y="6926578"/>
                </a:lnTo>
                <a:close/>
                <a:moveTo>
                  <a:pt x="2926081" y="1687829"/>
                </a:moveTo>
                <a:lnTo>
                  <a:pt x="3894085" y="0"/>
                </a:lnTo>
                <a:lnTo>
                  <a:pt x="5714738" y="0"/>
                </a:lnTo>
                <a:lnTo>
                  <a:pt x="6682740" y="1687829"/>
                </a:lnTo>
                <a:lnTo>
                  <a:pt x="5714738" y="3375658"/>
                </a:lnTo>
                <a:lnTo>
                  <a:pt x="3894085" y="3375658"/>
                </a:lnTo>
                <a:close/>
                <a:moveTo>
                  <a:pt x="2926081" y="8789669"/>
                </a:moveTo>
                <a:lnTo>
                  <a:pt x="3894085" y="7101840"/>
                </a:lnTo>
                <a:lnTo>
                  <a:pt x="5714737" y="7101840"/>
                </a:lnTo>
                <a:lnTo>
                  <a:pt x="6682740" y="8789669"/>
                </a:lnTo>
                <a:lnTo>
                  <a:pt x="5714737" y="10477498"/>
                </a:lnTo>
                <a:lnTo>
                  <a:pt x="3894085" y="10477498"/>
                </a:lnTo>
                <a:close/>
                <a:moveTo>
                  <a:pt x="1" y="7014209"/>
                </a:moveTo>
                <a:lnTo>
                  <a:pt x="968004" y="5326380"/>
                </a:lnTo>
                <a:lnTo>
                  <a:pt x="2788656" y="5326380"/>
                </a:lnTo>
                <a:lnTo>
                  <a:pt x="3756660" y="7014209"/>
                </a:lnTo>
                <a:lnTo>
                  <a:pt x="2788656" y="8702038"/>
                </a:lnTo>
                <a:lnTo>
                  <a:pt x="968004" y="8702038"/>
                </a:lnTo>
                <a:close/>
                <a:moveTo>
                  <a:pt x="0" y="3463289"/>
                </a:moveTo>
                <a:lnTo>
                  <a:pt x="968004" y="1775460"/>
                </a:lnTo>
                <a:lnTo>
                  <a:pt x="2788656" y="1775460"/>
                </a:lnTo>
                <a:lnTo>
                  <a:pt x="3756660" y="3463289"/>
                </a:lnTo>
                <a:lnTo>
                  <a:pt x="2788656" y="5151118"/>
                </a:lnTo>
                <a:lnTo>
                  <a:pt x="968004" y="5151118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innerShdw blurRad="139700" dist="50800" dir="816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D31374-95B7-B0EB-C7D3-8383A64D4770}"/>
              </a:ext>
            </a:extLst>
          </p:cNvPr>
          <p:cNvSpPr txBox="1"/>
          <p:nvPr/>
        </p:nvSpPr>
        <p:spPr>
          <a:xfrm>
            <a:off x="277792" y="1589038"/>
            <a:ext cx="49423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 AVR Microcontrollers:</a:t>
            </a:r>
          </a:p>
          <a:p>
            <a:r>
              <a:rPr lang="en-US" sz="36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History and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358E3-E48E-B0EA-819C-A8AE53477C97}"/>
              </a:ext>
            </a:extLst>
          </p:cNvPr>
          <p:cNvSpPr txBox="1"/>
          <p:nvPr/>
        </p:nvSpPr>
        <p:spPr>
          <a:xfrm flipH="1">
            <a:off x="696202" y="5268962"/>
            <a:ext cx="180292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Prepared by 2003021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251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accent5"/>
            </a:gs>
            <a:gs pos="100000">
              <a:schemeClr val="accent1"/>
            </a:gs>
            <a:gs pos="74000">
              <a:schemeClr val="accent5"/>
            </a:gs>
            <a:gs pos="83000">
              <a:schemeClr val="accent5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C76610-FB1E-F8AF-1D06-119E9F210AA7}"/>
              </a:ext>
            </a:extLst>
          </p:cNvPr>
          <p:cNvSpPr/>
          <p:nvPr/>
        </p:nvSpPr>
        <p:spPr>
          <a:xfrm rot="5400000">
            <a:off x="4206240" y="-7010401"/>
            <a:ext cx="11521441" cy="9875520"/>
          </a:xfrm>
          <a:custGeom>
            <a:avLst/>
            <a:gdLst>
              <a:gd name="connsiteX0" fmla="*/ 11810998 w 15567658"/>
              <a:gd name="connsiteY0" fmla="*/ 3463289 h 12252957"/>
              <a:gd name="connsiteX1" fmla="*/ 12779002 w 15567658"/>
              <a:gd name="connsiteY1" fmla="*/ 1775460 h 12252957"/>
              <a:gd name="connsiteX2" fmla="*/ 14599654 w 15567658"/>
              <a:gd name="connsiteY2" fmla="*/ 1775460 h 12252957"/>
              <a:gd name="connsiteX3" fmla="*/ 15567658 w 15567658"/>
              <a:gd name="connsiteY3" fmla="*/ 3463289 h 12252957"/>
              <a:gd name="connsiteX4" fmla="*/ 14599654 w 15567658"/>
              <a:gd name="connsiteY4" fmla="*/ 5151118 h 12252957"/>
              <a:gd name="connsiteX5" fmla="*/ 12779002 w 15567658"/>
              <a:gd name="connsiteY5" fmla="*/ 5151118 h 12252957"/>
              <a:gd name="connsiteX6" fmla="*/ 11810998 w 15567658"/>
              <a:gd name="connsiteY6" fmla="*/ 7014209 h 12252957"/>
              <a:gd name="connsiteX7" fmla="*/ 12779002 w 15567658"/>
              <a:gd name="connsiteY7" fmla="*/ 5326380 h 12252957"/>
              <a:gd name="connsiteX8" fmla="*/ 14599654 w 15567658"/>
              <a:gd name="connsiteY8" fmla="*/ 5326380 h 12252957"/>
              <a:gd name="connsiteX9" fmla="*/ 15567658 w 15567658"/>
              <a:gd name="connsiteY9" fmla="*/ 7014209 h 12252957"/>
              <a:gd name="connsiteX10" fmla="*/ 14599654 w 15567658"/>
              <a:gd name="connsiteY10" fmla="*/ 8702038 h 12252957"/>
              <a:gd name="connsiteX11" fmla="*/ 12779002 w 15567658"/>
              <a:gd name="connsiteY11" fmla="*/ 8702038 h 12252957"/>
              <a:gd name="connsiteX12" fmla="*/ 8831579 w 15567658"/>
              <a:gd name="connsiteY12" fmla="*/ 1687829 h 12252957"/>
              <a:gd name="connsiteX13" fmla="*/ 9799583 w 15567658"/>
              <a:gd name="connsiteY13" fmla="*/ 0 h 12252957"/>
              <a:gd name="connsiteX14" fmla="*/ 11620235 w 15567658"/>
              <a:gd name="connsiteY14" fmla="*/ 0 h 12252957"/>
              <a:gd name="connsiteX15" fmla="*/ 12588239 w 15567658"/>
              <a:gd name="connsiteY15" fmla="*/ 1687829 h 12252957"/>
              <a:gd name="connsiteX16" fmla="*/ 11620235 w 15567658"/>
              <a:gd name="connsiteY16" fmla="*/ 3375658 h 12252957"/>
              <a:gd name="connsiteX17" fmla="*/ 9799583 w 15567658"/>
              <a:gd name="connsiteY17" fmla="*/ 3375658 h 12252957"/>
              <a:gd name="connsiteX18" fmla="*/ 8831579 w 15567658"/>
              <a:gd name="connsiteY18" fmla="*/ 5238749 h 12252957"/>
              <a:gd name="connsiteX19" fmla="*/ 9799583 w 15567658"/>
              <a:gd name="connsiteY19" fmla="*/ 3550920 h 12252957"/>
              <a:gd name="connsiteX20" fmla="*/ 11620235 w 15567658"/>
              <a:gd name="connsiteY20" fmla="*/ 3550920 h 12252957"/>
              <a:gd name="connsiteX21" fmla="*/ 12588239 w 15567658"/>
              <a:gd name="connsiteY21" fmla="*/ 5238749 h 12252957"/>
              <a:gd name="connsiteX22" fmla="*/ 11620235 w 15567658"/>
              <a:gd name="connsiteY22" fmla="*/ 6926578 h 12252957"/>
              <a:gd name="connsiteX23" fmla="*/ 9799583 w 15567658"/>
              <a:gd name="connsiteY23" fmla="*/ 6926578 h 12252957"/>
              <a:gd name="connsiteX24" fmla="*/ 8831579 w 15567658"/>
              <a:gd name="connsiteY24" fmla="*/ 8789669 h 12252957"/>
              <a:gd name="connsiteX25" fmla="*/ 9799583 w 15567658"/>
              <a:gd name="connsiteY25" fmla="*/ 7101840 h 12252957"/>
              <a:gd name="connsiteX26" fmla="*/ 11620235 w 15567658"/>
              <a:gd name="connsiteY26" fmla="*/ 7101840 h 12252957"/>
              <a:gd name="connsiteX27" fmla="*/ 12588239 w 15567658"/>
              <a:gd name="connsiteY27" fmla="*/ 8789669 h 12252957"/>
              <a:gd name="connsiteX28" fmla="*/ 11620235 w 15567658"/>
              <a:gd name="connsiteY28" fmla="*/ 10477498 h 12252957"/>
              <a:gd name="connsiteX29" fmla="*/ 9799583 w 15567658"/>
              <a:gd name="connsiteY29" fmla="*/ 10477498 h 12252957"/>
              <a:gd name="connsiteX30" fmla="*/ 5852161 w 15567658"/>
              <a:gd name="connsiteY30" fmla="*/ 7014209 h 12252957"/>
              <a:gd name="connsiteX31" fmla="*/ 6820165 w 15567658"/>
              <a:gd name="connsiteY31" fmla="*/ 5326380 h 12252957"/>
              <a:gd name="connsiteX32" fmla="*/ 8640815 w 15567658"/>
              <a:gd name="connsiteY32" fmla="*/ 5326380 h 12252957"/>
              <a:gd name="connsiteX33" fmla="*/ 9608819 w 15567658"/>
              <a:gd name="connsiteY33" fmla="*/ 7014209 h 12252957"/>
              <a:gd name="connsiteX34" fmla="*/ 8640815 w 15567658"/>
              <a:gd name="connsiteY34" fmla="*/ 8702038 h 12252957"/>
              <a:gd name="connsiteX35" fmla="*/ 6820164 w 15567658"/>
              <a:gd name="connsiteY35" fmla="*/ 8702038 h 12252957"/>
              <a:gd name="connsiteX36" fmla="*/ 5852161 w 15567658"/>
              <a:gd name="connsiteY36" fmla="*/ 3463289 h 12252957"/>
              <a:gd name="connsiteX37" fmla="*/ 6820165 w 15567658"/>
              <a:gd name="connsiteY37" fmla="*/ 1775460 h 12252957"/>
              <a:gd name="connsiteX38" fmla="*/ 8640815 w 15567658"/>
              <a:gd name="connsiteY38" fmla="*/ 1775460 h 12252957"/>
              <a:gd name="connsiteX39" fmla="*/ 9608819 w 15567658"/>
              <a:gd name="connsiteY39" fmla="*/ 3463289 h 12252957"/>
              <a:gd name="connsiteX40" fmla="*/ 8640815 w 15567658"/>
              <a:gd name="connsiteY40" fmla="*/ 5151118 h 12252957"/>
              <a:gd name="connsiteX41" fmla="*/ 6820165 w 15567658"/>
              <a:gd name="connsiteY41" fmla="*/ 5151118 h 12252957"/>
              <a:gd name="connsiteX42" fmla="*/ 5852161 w 15567658"/>
              <a:gd name="connsiteY42" fmla="*/ 10565129 h 12252957"/>
              <a:gd name="connsiteX43" fmla="*/ 6820164 w 15567658"/>
              <a:gd name="connsiteY43" fmla="*/ 8877300 h 12252957"/>
              <a:gd name="connsiteX44" fmla="*/ 8640815 w 15567658"/>
              <a:gd name="connsiteY44" fmla="*/ 8877300 h 12252957"/>
              <a:gd name="connsiteX45" fmla="*/ 9608819 w 15567658"/>
              <a:gd name="connsiteY45" fmla="*/ 10565129 h 12252957"/>
              <a:gd name="connsiteX46" fmla="*/ 8640815 w 15567658"/>
              <a:gd name="connsiteY46" fmla="*/ 12252957 h 12252957"/>
              <a:gd name="connsiteX47" fmla="*/ 6820164 w 15567658"/>
              <a:gd name="connsiteY47" fmla="*/ 12252957 h 12252957"/>
              <a:gd name="connsiteX48" fmla="*/ 2926082 w 15567658"/>
              <a:gd name="connsiteY48" fmla="*/ 5238749 h 12252957"/>
              <a:gd name="connsiteX49" fmla="*/ 3894085 w 15567658"/>
              <a:gd name="connsiteY49" fmla="*/ 3550920 h 12252957"/>
              <a:gd name="connsiteX50" fmla="*/ 5714738 w 15567658"/>
              <a:gd name="connsiteY50" fmla="*/ 3550920 h 12252957"/>
              <a:gd name="connsiteX51" fmla="*/ 6682740 w 15567658"/>
              <a:gd name="connsiteY51" fmla="*/ 5238749 h 12252957"/>
              <a:gd name="connsiteX52" fmla="*/ 5714738 w 15567658"/>
              <a:gd name="connsiteY52" fmla="*/ 6926578 h 12252957"/>
              <a:gd name="connsiteX53" fmla="*/ 3894085 w 15567658"/>
              <a:gd name="connsiteY53" fmla="*/ 6926578 h 12252957"/>
              <a:gd name="connsiteX54" fmla="*/ 2926081 w 15567658"/>
              <a:gd name="connsiteY54" fmla="*/ 1687829 h 12252957"/>
              <a:gd name="connsiteX55" fmla="*/ 3894085 w 15567658"/>
              <a:gd name="connsiteY55" fmla="*/ 0 h 12252957"/>
              <a:gd name="connsiteX56" fmla="*/ 5714738 w 15567658"/>
              <a:gd name="connsiteY56" fmla="*/ 0 h 12252957"/>
              <a:gd name="connsiteX57" fmla="*/ 6682740 w 15567658"/>
              <a:gd name="connsiteY57" fmla="*/ 1687829 h 12252957"/>
              <a:gd name="connsiteX58" fmla="*/ 5714738 w 15567658"/>
              <a:gd name="connsiteY58" fmla="*/ 3375658 h 12252957"/>
              <a:gd name="connsiteX59" fmla="*/ 3894085 w 15567658"/>
              <a:gd name="connsiteY59" fmla="*/ 3375658 h 12252957"/>
              <a:gd name="connsiteX60" fmla="*/ 2926081 w 15567658"/>
              <a:gd name="connsiteY60" fmla="*/ 8789669 h 12252957"/>
              <a:gd name="connsiteX61" fmla="*/ 3894085 w 15567658"/>
              <a:gd name="connsiteY61" fmla="*/ 7101840 h 12252957"/>
              <a:gd name="connsiteX62" fmla="*/ 5714737 w 15567658"/>
              <a:gd name="connsiteY62" fmla="*/ 7101840 h 12252957"/>
              <a:gd name="connsiteX63" fmla="*/ 6682740 w 15567658"/>
              <a:gd name="connsiteY63" fmla="*/ 8789669 h 12252957"/>
              <a:gd name="connsiteX64" fmla="*/ 5714737 w 15567658"/>
              <a:gd name="connsiteY64" fmla="*/ 10477498 h 12252957"/>
              <a:gd name="connsiteX65" fmla="*/ 3894085 w 15567658"/>
              <a:gd name="connsiteY65" fmla="*/ 10477498 h 12252957"/>
              <a:gd name="connsiteX66" fmla="*/ 1 w 15567658"/>
              <a:gd name="connsiteY66" fmla="*/ 7014209 h 12252957"/>
              <a:gd name="connsiteX67" fmla="*/ 968004 w 15567658"/>
              <a:gd name="connsiteY67" fmla="*/ 5326380 h 12252957"/>
              <a:gd name="connsiteX68" fmla="*/ 2788656 w 15567658"/>
              <a:gd name="connsiteY68" fmla="*/ 5326380 h 12252957"/>
              <a:gd name="connsiteX69" fmla="*/ 3756660 w 15567658"/>
              <a:gd name="connsiteY69" fmla="*/ 7014209 h 12252957"/>
              <a:gd name="connsiteX70" fmla="*/ 2788656 w 15567658"/>
              <a:gd name="connsiteY70" fmla="*/ 8702038 h 12252957"/>
              <a:gd name="connsiteX71" fmla="*/ 968004 w 15567658"/>
              <a:gd name="connsiteY71" fmla="*/ 8702038 h 12252957"/>
              <a:gd name="connsiteX72" fmla="*/ 0 w 15567658"/>
              <a:gd name="connsiteY72" fmla="*/ 3463289 h 12252957"/>
              <a:gd name="connsiteX73" fmla="*/ 968004 w 15567658"/>
              <a:gd name="connsiteY73" fmla="*/ 1775460 h 12252957"/>
              <a:gd name="connsiteX74" fmla="*/ 2788656 w 15567658"/>
              <a:gd name="connsiteY74" fmla="*/ 1775460 h 12252957"/>
              <a:gd name="connsiteX75" fmla="*/ 3756660 w 15567658"/>
              <a:gd name="connsiteY75" fmla="*/ 3463289 h 12252957"/>
              <a:gd name="connsiteX76" fmla="*/ 2788656 w 15567658"/>
              <a:gd name="connsiteY76" fmla="*/ 5151118 h 12252957"/>
              <a:gd name="connsiteX77" fmla="*/ 968004 w 15567658"/>
              <a:gd name="connsiteY77" fmla="*/ 5151118 h 1225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5567658" h="12252957">
                <a:moveTo>
                  <a:pt x="11810998" y="3463289"/>
                </a:moveTo>
                <a:lnTo>
                  <a:pt x="12779002" y="1775460"/>
                </a:lnTo>
                <a:lnTo>
                  <a:pt x="14599654" y="1775460"/>
                </a:lnTo>
                <a:lnTo>
                  <a:pt x="15567658" y="3463289"/>
                </a:lnTo>
                <a:lnTo>
                  <a:pt x="14599654" y="5151118"/>
                </a:lnTo>
                <a:lnTo>
                  <a:pt x="12779002" y="5151118"/>
                </a:lnTo>
                <a:close/>
                <a:moveTo>
                  <a:pt x="11810998" y="7014209"/>
                </a:moveTo>
                <a:lnTo>
                  <a:pt x="12779002" y="5326380"/>
                </a:lnTo>
                <a:lnTo>
                  <a:pt x="14599654" y="5326380"/>
                </a:lnTo>
                <a:lnTo>
                  <a:pt x="15567658" y="7014209"/>
                </a:lnTo>
                <a:lnTo>
                  <a:pt x="14599654" y="8702038"/>
                </a:lnTo>
                <a:lnTo>
                  <a:pt x="12779002" y="8702038"/>
                </a:lnTo>
                <a:close/>
                <a:moveTo>
                  <a:pt x="8831579" y="1687829"/>
                </a:moveTo>
                <a:lnTo>
                  <a:pt x="9799583" y="0"/>
                </a:lnTo>
                <a:lnTo>
                  <a:pt x="11620235" y="0"/>
                </a:lnTo>
                <a:lnTo>
                  <a:pt x="12588239" y="1687829"/>
                </a:lnTo>
                <a:lnTo>
                  <a:pt x="11620235" y="3375658"/>
                </a:lnTo>
                <a:lnTo>
                  <a:pt x="9799583" y="3375658"/>
                </a:lnTo>
                <a:close/>
                <a:moveTo>
                  <a:pt x="8831579" y="5238749"/>
                </a:moveTo>
                <a:lnTo>
                  <a:pt x="9799583" y="3550920"/>
                </a:lnTo>
                <a:lnTo>
                  <a:pt x="11620235" y="3550920"/>
                </a:lnTo>
                <a:lnTo>
                  <a:pt x="12588239" y="5238749"/>
                </a:lnTo>
                <a:lnTo>
                  <a:pt x="11620235" y="6926578"/>
                </a:lnTo>
                <a:lnTo>
                  <a:pt x="9799583" y="6926578"/>
                </a:lnTo>
                <a:close/>
                <a:moveTo>
                  <a:pt x="8831579" y="8789669"/>
                </a:moveTo>
                <a:lnTo>
                  <a:pt x="9799583" y="7101840"/>
                </a:lnTo>
                <a:lnTo>
                  <a:pt x="11620235" y="7101840"/>
                </a:lnTo>
                <a:lnTo>
                  <a:pt x="12588239" y="8789669"/>
                </a:lnTo>
                <a:lnTo>
                  <a:pt x="11620235" y="10477498"/>
                </a:lnTo>
                <a:lnTo>
                  <a:pt x="9799583" y="10477498"/>
                </a:lnTo>
                <a:close/>
                <a:moveTo>
                  <a:pt x="5852161" y="7014209"/>
                </a:moveTo>
                <a:lnTo>
                  <a:pt x="6820165" y="5326380"/>
                </a:lnTo>
                <a:lnTo>
                  <a:pt x="8640815" y="5326380"/>
                </a:lnTo>
                <a:lnTo>
                  <a:pt x="9608819" y="7014209"/>
                </a:lnTo>
                <a:lnTo>
                  <a:pt x="8640815" y="8702038"/>
                </a:lnTo>
                <a:lnTo>
                  <a:pt x="6820164" y="8702038"/>
                </a:lnTo>
                <a:close/>
                <a:moveTo>
                  <a:pt x="5852161" y="3463289"/>
                </a:moveTo>
                <a:lnTo>
                  <a:pt x="6820165" y="1775460"/>
                </a:lnTo>
                <a:lnTo>
                  <a:pt x="8640815" y="1775460"/>
                </a:lnTo>
                <a:lnTo>
                  <a:pt x="9608819" y="3463289"/>
                </a:lnTo>
                <a:lnTo>
                  <a:pt x="8640815" y="5151118"/>
                </a:lnTo>
                <a:lnTo>
                  <a:pt x="6820165" y="5151118"/>
                </a:lnTo>
                <a:close/>
                <a:moveTo>
                  <a:pt x="5852161" y="10565129"/>
                </a:moveTo>
                <a:lnTo>
                  <a:pt x="6820164" y="8877300"/>
                </a:lnTo>
                <a:lnTo>
                  <a:pt x="8640815" y="8877300"/>
                </a:lnTo>
                <a:lnTo>
                  <a:pt x="9608819" y="10565129"/>
                </a:lnTo>
                <a:lnTo>
                  <a:pt x="8640815" y="12252957"/>
                </a:lnTo>
                <a:lnTo>
                  <a:pt x="6820164" y="12252957"/>
                </a:lnTo>
                <a:close/>
                <a:moveTo>
                  <a:pt x="2926082" y="5238749"/>
                </a:moveTo>
                <a:lnTo>
                  <a:pt x="3894085" y="3550920"/>
                </a:lnTo>
                <a:lnTo>
                  <a:pt x="5714738" y="3550920"/>
                </a:lnTo>
                <a:lnTo>
                  <a:pt x="6682740" y="5238749"/>
                </a:lnTo>
                <a:lnTo>
                  <a:pt x="5714738" y="6926578"/>
                </a:lnTo>
                <a:lnTo>
                  <a:pt x="3894085" y="6926578"/>
                </a:lnTo>
                <a:close/>
                <a:moveTo>
                  <a:pt x="2926081" y="1687829"/>
                </a:moveTo>
                <a:lnTo>
                  <a:pt x="3894085" y="0"/>
                </a:lnTo>
                <a:lnTo>
                  <a:pt x="5714738" y="0"/>
                </a:lnTo>
                <a:lnTo>
                  <a:pt x="6682740" y="1687829"/>
                </a:lnTo>
                <a:lnTo>
                  <a:pt x="5714738" y="3375658"/>
                </a:lnTo>
                <a:lnTo>
                  <a:pt x="3894085" y="3375658"/>
                </a:lnTo>
                <a:close/>
                <a:moveTo>
                  <a:pt x="2926081" y="8789669"/>
                </a:moveTo>
                <a:lnTo>
                  <a:pt x="3894085" y="7101840"/>
                </a:lnTo>
                <a:lnTo>
                  <a:pt x="5714737" y="7101840"/>
                </a:lnTo>
                <a:lnTo>
                  <a:pt x="6682740" y="8789669"/>
                </a:lnTo>
                <a:lnTo>
                  <a:pt x="5714737" y="10477498"/>
                </a:lnTo>
                <a:lnTo>
                  <a:pt x="3894085" y="10477498"/>
                </a:lnTo>
                <a:close/>
                <a:moveTo>
                  <a:pt x="1" y="7014209"/>
                </a:moveTo>
                <a:lnTo>
                  <a:pt x="968004" y="5326380"/>
                </a:lnTo>
                <a:lnTo>
                  <a:pt x="2788656" y="5326380"/>
                </a:lnTo>
                <a:lnTo>
                  <a:pt x="3756660" y="7014209"/>
                </a:lnTo>
                <a:lnTo>
                  <a:pt x="2788656" y="8702038"/>
                </a:lnTo>
                <a:lnTo>
                  <a:pt x="968004" y="8702038"/>
                </a:lnTo>
                <a:close/>
                <a:moveTo>
                  <a:pt x="0" y="3463289"/>
                </a:moveTo>
                <a:lnTo>
                  <a:pt x="968004" y="1775460"/>
                </a:lnTo>
                <a:lnTo>
                  <a:pt x="2788656" y="1775460"/>
                </a:lnTo>
                <a:lnTo>
                  <a:pt x="3756660" y="3463289"/>
                </a:lnTo>
                <a:lnTo>
                  <a:pt x="2788656" y="5151118"/>
                </a:lnTo>
                <a:lnTo>
                  <a:pt x="968004" y="5151118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innerShdw blurRad="139700" dist="50800" dir="816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29763-880F-AF90-4E87-4F9494A6D1C6}"/>
              </a:ext>
            </a:extLst>
          </p:cNvPr>
          <p:cNvSpPr txBox="1"/>
          <p:nvPr/>
        </p:nvSpPr>
        <p:spPr>
          <a:xfrm>
            <a:off x="185195" y="1076446"/>
            <a:ext cx="6041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General purpose microprocessors doesn’t have in built RAM,ROM or I/O ports. The designer needs to add them additionally to make them functional. On the other hand , Microcontrollers have these things in built so its more specifically usable.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7F428-B2E5-4F93-82E3-6B90EE93E9A0}"/>
              </a:ext>
            </a:extLst>
          </p:cNvPr>
          <p:cNvSpPr txBox="1"/>
          <p:nvPr/>
        </p:nvSpPr>
        <p:spPr>
          <a:xfrm>
            <a:off x="185195" y="609692"/>
            <a:ext cx="5810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Microcontrollers vs general purpose Microprocessors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74B26BFB-CEB3-FFDC-A770-C656786BF3F8}"/>
              </a:ext>
            </a:extLst>
          </p:cNvPr>
          <p:cNvSpPr/>
          <p:nvPr/>
        </p:nvSpPr>
        <p:spPr>
          <a:xfrm>
            <a:off x="-520861" y="-381965"/>
            <a:ext cx="2338086" cy="206029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8511B9D0-E6CD-B7E1-C7C0-82B255A3B07A}"/>
              </a:ext>
            </a:extLst>
          </p:cNvPr>
          <p:cNvSpPr/>
          <p:nvPr/>
        </p:nvSpPr>
        <p:spPr>
          <a:xfrm rot="6754151">
            <a:off x="1826684" y="-1065599"/>
            <a:ext cx="734041" cy="784771"/>
          </a:xfrm>
          <a:prstGeom prst="hexagon">
            <a:avLst>
              <a:gd name="adj" fmla="val 0"/>
              <a:gd name="vf" fmla="val 1154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7577E24-1C4C-53B2-97CE-3B6C0B96FA5A}"/>
              </a:ext>
            </a:extLst>
          </p:cNvPr>
          <p:cNvSpPr/>
          <p:nvPr/>
        </p:nvSpPr>
        <p:spPr>
          <a:xfrm>
            <a:off x="-983848" y="5648446"/>
            <a:ext cx="2338086" cy="206029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88B77C-5F31-2197-83AB-044B5F4D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47" y="2212977"/>
            <a:ext cx="3379808" cy="125875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00C03C-4323-7956-BD89-55A239629859}"/>
              </a:ext>
            </a:extLst>
          </p:cNvPr>
          <p:cNvCxnSpPr/>
          <p:nvPr/>
        </p:nvCxnSpPr>
        <p:spPr>
          <a:xfrm>
            <a:off x="2311400" y="2428240"/>
            <a:ext cx="0" cy="226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706246-D68B-1984-D3C5-68E80D2EF1F2}"/>
              </a:ext>
            </a:extLst>
          </p:cNvPr>
          <p:cNvCxnSpPr/>
          <p:nvPr/>
        </p:nvCxnSpPr>
        <p:spPr>
          <a:xfrm>
            <a:off x="2207260" y="2725420"/>
            <a:ext cx="0" cy="256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14FD25-14D5-9AA6-6866-29FBAAB1D468}"/>
              </a:ext>
            </a:extLst>
          </p:cNvPr>
          <p:cNvCxnSpPr/>
          <p:nvPr/>
        </p:nvCxnSpPr>
        <p:spPr>
          <a:xfrm>
            <a:off x="2311400" y="2809240"/>
            <a:ext cx="0" cy="289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C8659D-CE60-53BB-290A-DD63D12EF0F2}"/>
              </a:ext>
            </a:extLst>
          </p:cNvPr>
          <p:cNvSpPr txBox="1"/>
          <p:nvPr/>
        </p:nvSpPr>
        <p:spPr>
          <a:xfrm>
            <a:off x="4592320" y="3769360"/>
            <a:ext cx="523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Choosing a Microcontroller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6C6EB-F4D1-9D10-CE22-DBDF58B9F501}"/>
              </a:ext>
            </a:extLst>
          </p:cNvPr>
          <p:cNvSpPr txBox="1"/>
          <p:nvPr/>
        </p:nvSpPr>
        <p:spPr>
          <a:xfrm>
            <a:off x="1463040" y="4133098"/>
            <a:ext cx="3566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5 major Microcontrollers:</a:t>
            </a:r>
          </a:p>
          <a:p>
            <a:r>
              <a:rPr lang="en-US" dirty="0"/>
              <a:t>1 -&gt; 68HC08/68HC11 by Motorolla</a:t>
            </a:r>
          </a:p>
          <a:p>
            <a:r>
              <a:rPr lang="en-US" dirty="0"/>
              <a:t>2 -&gt; Intel’s 8051</a:t>
            </a:r>
          </a:p>
          <a:p>
            <a:r>
              <a:rPr lang="en-US" dirty="0"/>
              <a:t>3 -&gt; Atmel’s AVR</a:t>
            </a:r>
          </a:p>
          <a:p>
            <a:r>
              <a:rPr lang="en-US" dirty="0"/>
              <a:t>4 -&gt; Zilog’s Z8</a:t>
            </a:r>
          </a:p>
          <a:p>
            <a:r>
              <a:rPr lang="en-US" dirty="0"/>
              <a:t>5 -&gt; PIC from Microchip Technology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EAA615-CDC7-F1C6-5E45-E466634BEAF0}"/>
              </a:ext>
            </a:extLst>
          </p:cNvPr>
          <p:cNvSpPr txBox="1"/>
          <p:nvPr/>
        </p:nvSpPr>
        <p:spPr>
          <a:xfrm>
            <a:off x="5425440" y="4328160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Criteria in choosing Microcontrollers are: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392B2C-27FC-ADA8-FAFD-356D53D08F31}"/>
              </a:ext>
            </a:extLst>
          </p:cNvPr>
          <p:cNvCxnSpPr/>
          <p:nvPr/>
        </p:nvCxnSpPr>
        <p:spPr>
          <a:xfrm>
            <a:off x="5212080" y="4257040"/>
            <a:ext cx="0" cy="1630384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FBC99B-4F1F-4B7D-728D-FDA6751A5F2C}"/>
              </a:ext>
            </a:extLst>
          </p:cNvPr>
          <p:cNvSpPr txBox="1"/>
          <p:nvPr/>
        </p:nvSpPr>
        <p:spPr>
          <a:xfrm>
            <a:off x="5425440" y="4795520"/>
            <a:ext cx="626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=&gt; Meeting the computing  needs</a:t>
            </a:r>
          </a:p>
          <a:p>
            <a:r>
              <a:rPr lang="en-US" dirty="0"/>
              <a:t>2 =&gt; Availability of tools such as Compilers</a:t>
            </a:r>
          </a:p>
          <a:p>
            <a:r>
              <a:rPr lang="en-US" dirty="0"/>
              <a:t>3 =&gt; Wide availability and reliability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0AA33AA9-02A8-F5C7-77A1-BEFE7A672D23}"/>
              </a:ext>
            </a:extLst>
          </p:cNvPr>
          <p:cNvSpPr/>
          <p:nvPr/>
        </p:nvSpPr>
        <p:spPr>
          <a:xfrm>
            <a:off x="10939619" y="5056027"/>
            <a:ext cx="2338086" cy="206029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C15C89E4-CD1C-45C8-A8E0-6E888FB8218C}"/>
              </a:ext>
            </a:extLst>
          </p:cNvPr>
          <p:cNvSpPr/>
          <p:nvPr/>
        </p:nvSpPr>
        <p:spPr>
          <a:xfrm>
            <a:off x="10939619" y="3895627"/>
            <a:ext cx="2338086" cy="206029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916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accent5"/>
            </a:gs>
            <a:gs pos="100000">
              <a:schemeClr val="accent1"/>
            </a:gs>
            <a:gs pos="74000">
              <a:schemeClr val="accent5"/>
            </a:gs>
            <a:gs pos="83000">
              <a:schemeClr val="accent5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2DB99F-E80D-9D76-DE30-62EF976C4C9F}"/>
              </a:ext>
            </a:extLst>
          </p:cNvPr>
          <p:cNvSpPr txBox="1"/>
          <p:nvPr/>
        </p:nvSpPr>
        <p:spPr>
          <a:xfrm>
            <a:off x="650240" y="642601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History of the AVR Microcontroller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E4F349-EAA0-D806-25F8-820024AA0C93}"/>
              </a:ext>
            </a:extLst>
          </p:cNvPr>
          <p:cNvSpPr/>
          <p:nvPr/>
        </p:nvSpPr>
        <p:spPr>
          <a:xfrm rot="16200000" flipH="1">
            <a:off x="4237748" y="586009"/>
            <a:ext cx="12432322" cy="9853536"/>
          </a:xfrm>
          <a:custGeom>
            <a:avLst/>
            <a:gdLst>
              <a:gd name="connsiteX0" fmla="*/ 11590017 w 15064737"/>
              <a:gd name="connsiteY0" fmla="*/ 7646667 h 10641326"/>
              <a:gd name="connsiteX1" fmla="*/ 12310107 w 15064737"/>
              <a:gd name="connsiteY1" fmla="*/ 9086846 h 10641326"/>
              <a:gd name="connsiteX2" fmla="*/ 14344647 w 15064737"/>
              <a:gd name="connsiteY2" fmla="*/ 9086846 h 10641326"/>
              <a:gd name="connsiteX3" fmla="*/ 15064737 w 15064737"/>
              <a:gd name="connsiteY3" fmla="*/ 7646667 h 10641326"/>
              <a:gd name="connsiteX4" fmla="*/ 14344647 w 15064737"/>
              <a:gd name="connsiteY4" fmla="*/ 6206488 h 10641326"/>
              <a:gd name="connsiteX5" fmla="*/ 12310107 w 15064737"/>
              <a:gd name="connsiteY5" fmla="*/ 6206488 h 10641326"/>
              <a:gd name="connsiteX6" fmla="*/ 11582397 w 15064737"/>
              <a:gd name="connsiteY6" fmla="*/ 4556759 h 10641326"/>
              <a:gd name="connsiteX7" fmla="*/ 12302487 w 15064737"/>
              <a:gd name="connsiteY7" fmla="*/ 5996938 h 10641326"/>
              <a:gd name="connsiteX8" fmla="*/ 14337027 w 15064737"/>
              <a:gd name="connsiteY8" fmla="*/ 5996938 h 10641326"/>
              <a:gd name="connsiteX9" fmla="*/ 15057117 w 15064737"/>
              <a:gd name="connsiteY9" fmla="*/ 4556759 h 10641326"/>
              <a:gd name="connsiteX10" fmla="*/ 14337027 w 15064737"/>
              <a:gd name="connsiteY10" fmla="*/ 3116580 h 10641326"/>
              <a:gd name="connsiteX11" fmla="*/ 12302487 w 15064737"/>
              <a:gd name="connsiteY11" fmla="*/ 3116580 h 10641326"/>
              <a:gd name="connsiteX12" fmla="*/ 11582397 w 15064737"/>
              <a:gd name="connsiteY12" fmla="*/ 1440179 h 10641326"/>
              <a:gd name="connsiteX13" fmla="*/ 12302487 w 15064737"/>
              <a:gd name="connsiteY13" fmla="*/ 2880358 h 10641326"/>
              <a:gd name="connsiteX14" fmla="*/ 14337027 w 15064737"/>
              <a:gd name="connsiteY14" fmla="*/ 2880358 h 10641326"/>
              <a:gd name="connsiteX15" fmla="*/ 15057117 w 15064737"/>
              <a:gd name="connsiteY15" fmla="*/ 1440179 h 10641326"/>
              <a:gd name="connsiteX16" fmla="*/ 14337027 w 15064737"/>
              <a:gd name="connsiteY16" fmla="*/ 1 h 10641326"/>
              <a:gd name="connsiteX17" fmla="*/ 12302487 w 15064737"/>
              <a:gd name="connsiteY17" fmla="*/ 1 h 10641326"/>
              <a:gd name="connsiteX18" fmla="*/ 8694419 w 15064737"/>
              <a:gd name="connsiteY18" fmla="*/ 9201147 h 10641326"/>
              <a:gd name="connsiteX19" fmla="*/ 9414509 w 15064737"/>
              <a:gd name="connsiteY19" fmla="*/ 10641326 h 10641326"/>
              <a:gd name="connsiteX20" fmla="*/ 11449049 w 15064737"/>
              <a:gd name="connsiteY20" fmla="*/ 10641326 h 10641326"/>
              <a:gd name="connsiteX21" fmla="*/ 12169139 w 15064737"/>
              <a:gd name="connsiteY21" fmla="*/ 9201147 h 10641326"/>
              <a:gd name="connsiteX22" fmla="*/ 11449049 w 15064737"/>
              <a:gd name="connsiteY22" fmla="*/ 7760968 h 10641326"/>
              <a:gd name="connsiteX23" fmla="*/ 9414509 w 15064737"/>
              <a:gd name="connsiteY23" fmla="*/ 7760968 h 10641326"/>
              <a:gd name="connsiteX24" fmla="*/ 8686799 w 15064737"/>
              <a:gd name="connsiteY24" fmla="*/ 6111239 h 10641326"/>
              <a:gd name="connsiteX25" fmla="*/ 9406889 w 15064737"/>
              <a:gd name="connsiteY25" fmla="*/ 7551418 h 10641326"/>
              <a:gd name="connsiteX26" fmla="*/ 11441429 w 15064737"/>
              <a:gd name="connsiteY26" fmla="*/ 7551418 h 10641326"/>
              <a:gd name="connsiteX27" fmla="*/ 12161519 w 15064737"/>
              <a:gd name="connsiteY27" fmla="*/ 6111239 h 10641326"/>
              <a:gd name="connsiteX28" fmla="*/ 11441429 w 15064737"/>
              <a:gd name="connsiteY28" fmla="*/ 4671060 h 10641326"/>
              <a:gd name="connsiteX29" fmla="*/ 9406889 w 15064737"/>
              <a:gd name="connsiteY29" fmla="*/ 4671060 h 10641326"/>
              <a:gd name="connsiteX30" fmla="*/ 8686799 w 15064737"/>
              <a:gd name="connsiteY30" fmla="*/ 2994659 h 10641326"/>
              <a:gd name="connsiteX31" fmla="*/ 9406889 w 15064737"/>
              <a:gd name="connsiteY31" fmla="*/ 4434838 h 10641326"/>
              <a:gd name="connsiteX32" fmla="*/ 11441429 w 15064737"/>
              <a:gd name="connsiteY32" fmla="*/ 4434838 h 10641326"/>
              <a:gd name="connsiteX33" fmla="*/ 12161519 w 15064737"/>
              <a:gd name="connsiteY33" fmla="*/ 2994659 h 10641326"/>
              <a:gd name="connsiteX34" fmla="*/ 11441429 w 15064737"/>
              <a:gd name="connsiteY34" fmla="*/ 1554480 h 10641326"/>
              <a:gd name="connsiteX35" fmla="*/ 9406889 w 15064737"/>
              <a:gd name="connsiteY35" fmla="*/ 1554480 h 10641326"/>
              <a:gd name="connsiteX36" fmla="*/ 5798820 w 15064737"/>
              <a:gd name="connsiteY36" fmla="*/ 7646667 h 10641326"/>
              <a:gd name="connsiteX37" fmla="*/ 6518910 w 15064737"/>
              <a:gd name="connsiteY37" fmla="*/ 9086846 h 10641326"/>
              <a:gd name="connsiteX38" fmla="*/ 8553450 w 15064737"/>
              <a:gd name="connsiteY38" fmla="*/ 9086846 h 10641326"/>
              <a:gd name="connsiteX39" fmla="*/ 9273540 w 15064737"/>
              <a:gd name="connsiteY39" fmla="*/ 7646667 h 10641326"/>
              <a:gd name="connsiteX40" fmla="*/ 8553449 w 15064737"/>
              <a:gd name="connsiteY40" fmla="*/ 6206488 h 10641326"/>
              <a:gd name="connsiteX41" fmla="*/ 6518910 w 15064737"/>
              <a:gd name="connsiteY41" fmla="*/ 6206488 h 10641326"/>
              <a:gd name="connsiteX42" fmla="*/ 5791200 w 15064737"/>
              <a:gd name="connsiteY42" fmla="*/ 4556759 h 10641326"/>
              <a:gd name="connsiteX43" fmla="*/ 6511290 w 15064737"/>
              <a:gd name="connsiteY43" fmla="*/ 5996938 h 10641326"/>
              <a:gd name="connsiteX44" fmla="*/ 8545829 w 15064737"/>
              <a:gd name="connsiteY44" fmla="*/ 5996938 h 10641326"/>
              <a:gd name="connsiteX45" fmla="*/ 9265919 w 15064737"/>
              <a:gd name="connsiteY45" fmla="*/ 4556759 h 10641326"/>
              <a:gd name="connsiteX46" fmla="*/ 8545829 w 15064737"/>
              <a:gd name="connsiteY46" fmla="*/ 3116580 h 10641326"/>
              <a:gd name="connsiteX47" fmla="*/ 6511290 w 15064737"/>
              <a:gd name="connsiteY47" fmla="*/ 3116580 h 10641326"/>
              <a:gd name="connsiteX48" fmla="*/ 5791200 w 15064737"/>
              <a:gd name="connsiteY48" fmla="*/ 1440179 h 10641326"/>
              <a:gd name="connsiteX49" fmla="*/ 6511290 w 15064737"/>
              <a:gd name="connsiteY49" fmla="*/ 2880358 h 10641326"/>
              <a:gd name="connsiteX50" fmla="*/ 8545829 w 15064737"/>
              <a:gd name="connsiteY50" fmla="*/ 2880358 h 10641326"/>
              <a:gd name="connsiteX51" fmla="*/ 9265919 w 15064737"/>
              <a:gd name="connsiteY51" fmla="*/ 1440179 h 10641326"/>
              <a:gd name="connsiteX52" fmla="*/ 8545829 w 15064737"/>
              <a:gd name="connsiteY52" fmla="*/ 1 h 10641326"/>
              <a:gd name="connsiteX53" fmla="*/ 6511290 w 15064737"/>
              <a:gd name="connsiteY53" fmla="*/ 1 h 10641326"/>
              <a:gd name="connsiteX54" fmla="*/ 2903219 w 15064737"/>
              <a:gd name="connsiteY54" fmla="*/ 9201147 h 10641326"/>
              <a:gd name="connsiteX55" fmla="*/ 3623310 w 15064737"/>
              <a:gd name="connsiteY55" fmla="*/ 10641326 h 10641326"/>
              <a:gd name="connsiteX56" fmla="*/ 5657849 w 15064737"/>
              <a:gd name="connsiteY56" fmla="*/ 10641326 h 10641326"/>
              <a:gd name="connsiteX57" fmla="*/ 6377939 w 15064737"/>
              <a:gd name="connsiteY57" fmla="*/ 9201147 h 10641326"/>
              <a:gd name="connsiteX58" fmla="*/ 5657849 w 15064737"/>
              <a:gd name="connsiteY58" fmla="*/ 7760968 h 10641326"/>
              <a:gd name="connsiteX59" fmla="*/ 3623309 w 15064737"/>
              <a:gd name="connsiteY59" fmla="*/ 7760968 h 10641326"/>
              <a:gd name="connsiteX60" fmla="*/ 2895599 w 15064737"/>
              <a:gd name="connsiteY60" fmla="*/ 6111239 h 10641326"/>
              <a:gd name="connsiteX61" fmla="*/ 3615689 w 15064737"/>
              <a:gd name="connsiteY61" fmla="*/ 7551418 h 10641326"/>
              <a:gd name="connsiteX62" fmla="*/ 5650230 w 15064737"/>
              <a:gd name="connsiteY62" fmla="*/ 7551418 h 10641326"/>
              <a:gd name="connsiteX63" fmla="*/ 6370319 w 15064737"/>
              <a:gd name="connsiteY63" fmla="*/ 6111239 h 10641326"/>
              <a:gd name="connsiteX64" fmla="*/ 5650230 w 15064737"/>
              <a:gd name="connsiteY64" fmla="*/ 4671060 h 10641326"/>
              <a:gd name="connsiteX65" fmla="*/ 3615689 w 15064737"/>
              <a:gd name="connsiteY65" fmla="*/ 4671060 h 10641326"/>
              <a:gd name="connsiteX66" fmla="*/ 2895599 w 15064737"/>
              <a:gd name="connsiteY66" fmla="*/ 2994659 h 10641326"/>
              <a:gd name="connsiteX67" fmla="*/ 3615689 w 15064737"/>
              <a:gd name="connsiteY67" fmla="*/ 4434838 h 10641326"/>
              <a:gd name="connsiteX68" fmla="*/ 5650230 w 15064737"/>
              <a:gd name="connsiteY68" fmla="*/ 4434838 h 10641326"/>
              <a:gd name="connsiteX69" fmla="*/ 6370319 w 15064737"/>
              <a:gd name="connsiteY69" fmla="*/ 2994659 h 10641326"/>
              <a:gd name="connsiteX70" fmla="*/ 5650230 w 15064737"/>
              <a:gd name="connsiteY70" fmla="*/ 1554480 h 10641326"/>
              <a:gd name="connsiteX71" fmla="*/ 3615689 w 15064737"/>
              <a:gd name="connsiteY71" fmla="*/ 1554480 h 10641326"/>
              <a:gd name="connsiteX72" fmla="*/ 7620 w 15064737"/>
              <a:gd name="connsiteY72" fmla="*/ 7646667 h 10641326"/>
              <a:gd name="connsiteX73" fmla="*/ 727710 w 15064737"/>
              <a:gd name="connsiteY73" fmla="*/ 9086846 h 10641326"/>
              <a:gd name="connsiteX74" fmla="*/ 2762250 w 15064737"/>
              <a:gd name="connsiteY74" fmla="*/ 9086846 h 10641326"/>
              <a:gd name="connsiteX75" fmla="*/ 3482340 w 15064737"/>
              <a:gd name="connsiteY75" fmla="*/ 7646667 h 10641326"/>
              <a:gd name="connsiteX76" fmla="*/ 2762250 w 15064737"/>
              <a:gd name="connsiteY76" fmla="*/ 6206488 h 10641326"/>
              <a:gd name="connsiteX77" fmla="*/ 727710 w 15064737"/>
              <a:gd name="connsiteY77" fmla="*/ 6206488 h 10641326"/>
              <a:gd name="connsiteX78" fmla="*/ 0 w 15064737"/>
              <a:gd name="connsiteY78" fmla="*/ 4556759 h 10641326"/>
              <a:gd name="connsiteX79" fmla="*/ 720090 w 15064737"/>
              <a:gd name="connsiteY79" fmla="*/ 5996938 h 10641326"/>
              <a:gd name="connsiteX80" fmla="*/ 2754630 w 15064737"/>
              <a:gd name="connsiteY80" fmla="*/ 5996938 h 10641326"/>
              <a:gd name="connsiteX81" fmla="*/ 3474720 w 15064737"/>
              <a:gd name="connsiteY81" fmla="*/ 4556759 h 10641326"/>
              <a:gd name="connsiteX82" fmla="*/ 2754630 w 15064737"/>
              <a:gd name="connsiteY82" fmla="*/ 3116580 h 10641326"/>
              <a:gd name="connsiteX83" fmla="*/ 720090 w 15064737"/>
              <a:gd name="connsiteY83" fmla="*/ 3116580 h 10641326"/>
              <a:gd name="connsiteX84" fmla="*/ 0 w 15064737"/>
              <a:gd name="connsiteY84" fmla="*/ 1440179 h 10641326"/>
              <a:gd name="connsiteX85" fmla="*/ 720090 w 15064737"/>
              <a:gd name="connsiteY85" fmla="*/ 2880358 h 10641326"/>
              <a:gd name="connsiteX86" fmla="*/ 2754630 w 15064737"/>
              <a:gd name="connsiteY86" fmla="*/ 2880358 h 10641326"/>
              <a:gd name="connsiteX87" fmla="*/ 3474720 w 15064737"/>
              <a:gd name="connsiteY87" fmla="*/ 1440179 h 10641326"/>
              <a:gd name="connsiteX88" fmla="*/ 2754630 w 15064737"/>
              <a:gd name="connsiteY88" fmla="*/ 0 h 10641326"/>
              <a:gd name="connsiteX89" fmla="*/ 720090 w 15064737"/>
              <a:gd name="connsiteY89" fmla="*/ 0 h 10641326"/>
              <a:gd name="connsiteX0" fmla="*/ 11590017 w 15064737"/>
              <a:gd name="connsiteY0" fmla="*/ 7646667 h 10641326"/>
              <a:gd name="connsiteX1" fmla="*/ 12310107 w 15064737"/>
              <a:gd name="connsiteY1" fmla="*/ 9086846 h 10641326"/>
              <a:gd name="connsiteX2" fmla="*/ 14344647 w 15064737"/>
              <a:gd name="connsiteY2" fmla="*/ 9086846 h 10641326"/>
              <a:gd name="connsiteX3" fmla="*/ 15064737 w 15064737"/>
              <a:gd name="connsiteY3" fmla="*/ 7646667 h 10641326"/>
              <a:gd name="connsiteX4" fmla="*/ 14344647 w 15064737"/>
              <a:gd name="connsiteY4" fmla="*/ 6206488 h 10641326"/>
              <a:gd name="connsiteX5" fmla="*/ 12310107 w 15064737"/>
              <a:gd name="connsiteY5" fmla="*/ 6206488 h 10641326"/>
              <a:gd name="connsiteX6" fmla="*/ 11590017 w 15064737"/>
              <a:gd name="connsiteY6" fmla="*/ 7646667 h 10641326"/>
              <a:gd name="connsiteX7" fmla="*/ 11582397 w 15064737"/>
              <a:gd name="connsiteY7" fmla="*/ 4556759 h 10641326"/>
              <a:gd name="connsiteX8" fmla="*/ 12302487 w 15064737"/>
              <a:gd name="connsiteY8" fmla="*/ 5996938 h 10641326"/>
              <a:gd name="connsiteX9" fmla="*/ 14337027 w 15064737"/>
              <a:gd name="connsiteY9" fmla="*/ 5996938 h 10641326"/>
              <a:gd name="connsiteX10" fmla="*/ 15057117 w 15064737"/>
              <a:gd name="connsiteY10" fmla="*/ 4556759 h 10641326"/>
              <a:gd name="connsiteX11" fmla="*/ 14337027 w 15064737"/>
              <a:gd name="connsiteY11" fmla="*/ 3116580 h 10641326"/>
              <a:gd name="connsiteX12" fmla="*/ 12302487 w 15064737"/>
              <a:gd name="connsiteY12" fmla="*/ 3116580 h 10641326"/>
              <a:gd name="connsiteX13" fmla="*/ 11582397 w 15064737"/>
              <a:gd name="connsiteY13" fmla="*/ 4556759 h 10641326"/>
              <a:gd name="connsiteX14" fmla="*/ 11582397 w 15064737"/>
              <a:gd name="connsiteY14" fmla="*/ 1440179 h 10641326"/>
              <a:gd name="connsiteX15" fmla="*/ 12302487 w 15064737"/>
              <a:gd name="connsiteY15" fmla="*/ 2880358 h 10641326"/>
              <a:gd name="connsiteX16" fmla="*/ 14337027 w 15064737"/>
              <a:gd name="connsiteY16" fmla="*/ 2880358 h 10641326"/>
              <a:gd name="connsiteX17" fmla="*/ 15057117 w 15064737"/>
              <a:gd name="connsiteY17" fmla="*/ 1440179 h 10641326"/>
              <a:gd name="connsiteX18" fmla="*/ 14337027 w 15064737"/>
              <a:gd name="connsiteY18" fmla="*/ 1 h 10641326"/>
              <a:gd name="connsiteX19" fmla="*/ 12302487 w 15064737"/>
              <a:gd name="connsiteY19" fmla="*/ 1 h 10641326"/>
              <a:gd name="connsiteX20" fmla="*/ 11582397 w 15064737"/>
              <a:gd name="connsiteY20" fmla="*/ 1440179 h 10641326"/>
              <a:gd name="connsiteX21" fmla="*/ 8694419 w 15064737"/>
              <a:gd name="connsiteY21" fmla="*/ 9201147 h 10641326"/>
              <a:gd name="connsiteX22" fmla="*/ 9414509 w 15064737"/>
              <a:gd name="connsiteY22" fmla="*/ 10641326 h 10641326"/>
              <a:gd name="connsiteX23" fmla="*/ 11449049 w 15064737"/>
              <a:gd name="connsiteY23" fmla="*/ 10641326 h 10641326"/>
              <a:gd name="connsiteX24" fmla="*/ 12169139 w 15064737"/>
              <a:gd name="connsiteY24" fmla="*/ 9201147 h 10641326"/>
              <a:gd name="connsiteX25" fmla="*/ 11449049 w 15064737"/>
              <a:gd name="connsiteY25" fmla="*/ 7760968 h 10641326"/>
              <a:gd name="connsiteX26" fmla="*/ 9414509 w 15064737"/>
              <a:gd name="connsiteY26" fmla="*/ 7760968 h 10641326"/>
              <a:gd name="connsiteX27" fmla="*/ 8694419 w 15064737"/>
              <a:gd name="connsiteY27" fmla="*/ 9201147 h 10641326"/>
              <a:gd name="connsiteX28" fmla="*/ 8686799 w 15064737"/>
              <a:gd name="connsiteY28" fmla="*/ 6111239 h 10641326"/>
              <a:gd name="connsiteX29" fmla="*/ 9406889 w 15064737"/>
              <a:gd name="connsiteY29" fmla="*/ 7551418 h 10641326"/>
              <a:gd name="connsiteX30" fmla="*/ 11441429 w 15064737"/>
              <a:gd name="connsiteY30" fmla="*/ 7551418 h 10641326"/>
              <a:gd name="connsiteX31" fmla="*/ 12161519 w 15064737"/>
              <a:gd name="connsiteY31" fmla="*/ 6111239 h 10641326"/>
              <a:gd name="connsiteX32" fmla="*/ 11441429 w 15064737"/>
              <a:gd name="connsiteY32" fmla="*/ 4671060 h 10641326"/>
              <a:gd name="connsiteX33" fmla="*/ 9406889 w 15064737"/>
              <a:gd name="connsiteY33" fmla="*/ 4671060 h 10641326"/>
              <a:gd name="connsiteX34" fmla="*/ 8686799 w 15064737"/>
              <a:gd name="connsiteY34" fmla="*/ 6111239 h 10641326"/>
              <a:gd name="connsiteX35" fmla="*/ 8686799 w 15064737"/>
              <a:gd name="connsiteY35" fmla="*/ 2994659 h 10641326"/>
              <a:gd name="connsiteX36" fmla="*/ 9406889 w 15064737"/>
              <a:gd name="connsiteY36" fmla="*/ 4434838 h 10641326"/>
              <a:gd name="connsiteX37" fmla="*/ 11441429 w 15064737"/>
              <a:gd name="connsiteY37" fmla="*/ 4434838 h 10641326"/>
              <a:gd name="connsiteX38" fmla="*/ 12161519 w 15064737"/>
              <a:gd name="connsiteY38" fmla="*/ 2994659 h 10641326"/>
              <a:gd name="connsiteX39" fmla="*/ 11441429 w 15064737"/>
              <a:gd name="connsiteY39" fmla="*/ 1554480 h 10641326"/>
              <a:gd name="connsiteX40" fmla="*/ 9406889 w 15064737"/>
              <a:gd name="connsiteY40" fmla="*/ 1554480 h 10641326"/>
              <a:gd name="connsiteX41" fmla="*/ 8686799 w 15064737"/>
              <a:gd name="connsiteY41" fmla="*/ 2994659 h 10641326"/>
              <a:gd name="connsiteX42" fmla="*/ 5798820 w 15064737"/>
              <a:gd name="connsiteY42" fmla="*/ 7646667 h 10641326"/>
              <a:gd name="connsiteX43" fmla="*/ 6518910 w 15064737"/>
              <a:gd name="connsiteY43" fmla="*/ 9086846 h 10641326"/>
              <a:gd name="connsiteX44" fmla="*/ 8553450 w 15064737"/>
              <a:gd name="connsiteY44" fmla="*/ 9086846 h 10641326"/>
              <a:gd name="connsiteX45" fmla="*/ 9273540 w 15064737"/>
              <a:gd name="connsiteY45" fmla="*/ 7646667 h 10641326"/>
              <a:gd name="connsiteX46" fmla="*/ 8553449 w 15064737"/>
              <a:gd name="connsiteY46" fmla="*/ 6206488 h 10641326"/>
              <a:gd name="connsiteX47" fmla="*/ 6518910 w 15064737"/>
              <a:gd name="connsiteY47" fmla="*/ 6206488 h 10641326"/>
              <a:gd name="connsiteX48" fmla="*/ 5798820 w 15064737"/>
              <a:gd name="connsiteY48" fmla="*/ 7646667 h 10641326"/>
              <a:gd name="connsiteX49" fmla="*/ 5791200 w 15064737"/>
              <a:gd name="connsiteY49" fmla="*/ 4556759 h 10641326"/>
              <a:gd name="connsiteX50" fmla="*/ 6511290 w 15064737"/>
              <a:gd name="connsiteY50" fmla="*/ 5996938 h 10641326"/>
              <a:gd name="connsiteX51" fmla="*/ 8545829 w 15064737"/>
              <a:gd name="connsiteY51" fmla="*/ 5996938 h 10641326"/>
              <a:gd name="connsiteX52" fmla="*/ 9265919 w 15064737"/>
              <a:gd name="connsiteY52" fmla="*/ 4556759 h 10641326"/>
              <a:gd name="connsiteX53" fmla="*/ 8545829 w 15064737"/>
              <a:gd name="connsiteY53" fmla="*/ 3116580 h 10641326"/>
              <a:gd name="connsiteX54" fmla="*/ 6511290 w 15064737"/>
              <a:gd name="connsiteY54" fmla="*/ 3116580 h 10641326"/>
              <a:gd name="connsiteX55" fmla="*/ 5791200 w 15064737"/>
              <a:gd name="connsiteY55" fmla="*/ 4556759 h 10641326"/>
              <a:gd name="connsiteX56" fmla="*/ 5791200 w 15064737"/>
              <a:gd name="connsiteY56" fmla="*/ 1440179 h 10641326"/>
              <a:gd name="connsiteX57" fmla="*/ 6511290 w 15064737"/>
              <a:gd name="connsiteY57" fmla="*/ 2880358 h 10641326"/>
              <a:gd name="connsiteX58" fmla="*/ 8545829 w 15064737"/>
              <a:gd name="connsiteY58" fmla="*/ 2880358 h 10641326"/>
              <a:gd name="connsiteX59" fmla="*/ 9265919 w 15064737"/>
              <a:gd name="connsiteY59" fmla="*/ 1440179 h 10641326"/>
              <a:gd name="connsiteX60" fmla="*/ 8545829 w 15064737"/>
              <a:gd name="connsiteY60" fmla="*/ 1 h 10641326"/>
              <a:gd name="connsiteX61" fmla="*/ 6511290 w 15064737"/>
              <a:gd name="connsiteY61" fmla="*/ 1 h 10641326"/>
              <a:gd name="connsiteX62" fmla="*/ 5791200 w 15064737"/>
              <a:gd name="connsiteY62" fmla="*/ 1440179 h 10641326"/>
              <a:gd name="connsiteX63" fmla="*/ 2903219 w 15064737"/>
              <a:gd name="connsiteY63" fmla="*/ 9201147 h 10641326"/>
              <a:gd name="connsiteX64" fmla="*/ 3623310 w 15064737"/>
              <a:gd name="connsiteY64" fmla="*/ 10641326 h 10641326"/>
              <a:gd name="connsiteX65" fmla="*/ 5657849 w 15064737"/>
              <a:gd name="connsiteY65" fmla="*/ 10641326 h 10641326"/>
              <a:gd name="connsiteX66" fmla="*/ 6377939 w 15064737"/>
              <a:gd name="connsiteY66" fmla="*/ 9201147 h 10641326"/>
              <a:gd name="connsiteX67" fmla="*/ 5657849 w 15064737"/>
              <a:gd name="connsiteY67" fmla="*/ 7760968 h 10641326"/>
              <a:gd name="connsiteX68" fmla="*/ 3623309 w 15064737"/>
              <a:gd name="connsiteY68" fmla="*/ 7760968 h 10641326"/>
              <a:gd name="connsiteX69" fmla="*/ 2903219 w 15064737"/>
              <a:gd name="connsiteY69" fmla="*/ 9201147 h 10641326"/>
              <a:gd name="connsiteX70" fmla="*/ 2895599 w 15064737"/>
              <a:gd name="connsiteY70" fmla="*/ 6111239 h 10641326"/>
              <a:gd name="connsiteX71" fmla="*/ 3615689 w 15064737"/>
              <a:gd name="connsiteY71" fmla="*/ 7551418 h 10641326"/>
              <a:gd name="connsiteX72" fmla="*/ 5650230 w 15064737"/>
              <a:gd name="connsiteY72" fmla="*/ 7551418 h 10641326"/>
              <a:gd name="connsiteX73" fmla="*/ 6370319 w 15064737"/>
              <a:gd name="connsiteY73" fmla="*/ 6111239 h 10641326"/>
              <a:gd name="connsiteX74" fmla="*/ 5650230 w 15064737"/>
              <a:gd name="connsiteY74" fmla="*/ 4671060 h 10641326"/>
              <a:gd name="connsiteX75" fmla="*/ 3615689 w 15064737"/>
              <a:gd name="connsiteY75" fmla="*/ 4671060 h 10641326"/>
              <a:gd name="connsiteX76" fmla="*/ 2895599 w 15064737"/>
              <a:gd name="connsiteY76" fmla="*/ 6111239 h 10641326"/>
              <a:gd name="connsiteX77" fmla="*/ 2895599 w 15064737"/>
              <a:gd name="connsiteY77" fmla="*/ 2994659 h 10641326"/>
              <a:gd name="connsiteX78" fmla="*/ 3615689 w 15064737"/>
              <a:gd name="connsiteY78" fmla="*/ 4434838 h 10641326"/>
              <a:gd name="connsiteX79" fmla="*/ 5650230 w 15064737"/>
              <a:gd name="connsiteY79" fmla="*/ 4434838 h 10641326"/>
              <a:gd name="connsiteX80" fmla="*/ 6370319 w 15064737"/>
              <a:gd name="connsiteY80" fmla="*/ 2994659 h 10641326"/>
              <a:gd name="connsiteX81" fmla="*/ 5650230 w 15064737"/>
              <a:gd name="connsiteY81" fmla="*/ 1554480 h 10641326"/>
              <a:gd name="connsiteX82" fmla="*/ 3615689 w 15064737"/>
              <a:gd name="connsiteY82" fmla="*/ 1554480 h 10641326"/>
              <a:gd name="connsiteX83" fmla="*/ 2895599 w 15064737"/>
              <a:gd name="connsiteY83" fmla="*/ 2994659 h 10641326"/>
              <a:gd name="connsiteX84" fmla="*/ 7620 w 15064737"/>
              <a:gd name="connsiteY84" fmla="*/ 7646667 h 10641326"/>
              <a:gd name="connsiteX85" fmla="*/ 727710 w 15064737"/>
              <a:gd name="connsiteY85" fmla="*/ 9086846 h 10641326"/>
              <a:gd name="connsiteX86" fmla="*/ 2762250 w 15064737"/>
              <a:gd name="connsiteY86" fmla="*/ 9086846 h 10641326"/>
              <a:gd name="connsiteX87" fmla="*/ 3482340 w 15064737"/>
              <a:gd name="connsiteY87" fmla="*/ 7646667 h 10641326"/>
              <a:gd name="connsiteX88" fmla="*/ 2762250 w 15064737"/>
              <a:gd name="connsiteY88" fmla="*/ 6206488 h 10641326"/>
              <a:gd name="connsiteX89" fmla="*/ 727710 w 15064737"/>
              <a:gd name="connsiteY89" fmla="*/ 6206488 h 10641326"/>
              <a:gd name="connsiteX90" fmla="*/ 7620 w 15064737"/>
              <a:gd name="connsiteY90" fmla="*/ 7646667 h 10641326"/>
              <a:gd name="connsiteX91" fmla="*/ 0 w 15064737"/>
              <a:gd name="connsiteY91" fmla="*/ 4556759 h 10641326"/>
              <a:gd name="connsiteX92" fmla="*/ 720090 w 15064737"/>
              <a:gd name="connsiteY92" fmla="*/ 5996938 h 10641326"/>
              <a:gd name="connsiteX93" fmla="*/ 2754630 w 15064737"/>
              <a:gd name="connsiteY93" fmla="*/ 5996938 h 10641326"/>
              <a:gd name="connsiteX94" fmla="*/ 3474720 w 15064737"/>
              <a:gd name="connsiteY94" fmla="*/ 4556759 h 10641326"/>
              <a:gd name="connsiteX95" fmla="*/ 2754630 w 15064737"/>
              <a:gd name="connsiteY95" fmla="*/ 3116580 h 10641326"/>
              <a:gd name="connsiteX96" fmla="*/ 720090 w 15064737"/>
              <a:gd name="connsiteY96" fmla="*/ 3116580 h 10641326"/>
              <a:gd name="connsiteX97" fmla="*/ 0 w 15064737"/>
              <a:gd name="connsiteY97" fmla="*/ 4556759 h 10641326"/>
              <a:gd name="connsiteX98" fmla="*/ 0 w 15064737"/>
              <a:gd name="connsiteY98" fmla="*/ 1440179 h 10641326"/>
              <a:gd name="connsiteX99" fmla="*/ 720090 w 15064737"/>
              <a:gd name="connsiteY99" fmla="*/ 2934476 h 10641326"/>
              <a:gd name="connsiteX100" fmla="*/ 2754630 w 15064737"/>
              <a:gd name="connsiteY100" fmla="*/ 2880358 h 10641326"/>
              <a:gd name="connsiteX101" fmla="*/ 3474720 w 15064737"/>
              <a:gd name="connsiteY101" fmla="*/ 1440179 h 10641326"/>
              <a:gd name="connsiteX102" fmla="*/ 2754630 w 15064737"/>
              <a:gd name="connsiteY102" fmla="*/ 0 h 10641326"/>
              <a:gd name="connsiteX103" fmla="*/ 720090 w 15064737"/>
              <a:gd name="connsiteY103" fmla="*/ 0 h 10641326"/>
              <a:gd name="connsiteX104" fmla="*/ 0 w 15064737"/>
              <a:gd name="connsiteY104" fmla="*/ 1440179 h 1064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5064737" h="10641326">
                <a:moveTo>
                  <a:pt x="11590017" y="7646667"/>
                </a:moveTo>
                <a:lnTo>
                  <a:pt x="12310107" y="9086846"/>
                </a:lnTo>
                <a:lnTo>
                  <a:pt x="14344647" y="9086846"/>
                </a:lnTo>
                <a:lnTo>
                  <a:pt x="15064737" y="7646667"/>
                </a:lnTo>
                <a:lnTo>
                  <a:pt x="14344647" y="6206488"/>
                </a:lnTo>
                <a:lnTo>
                  <a:pt x="12310107" y="6206488"/>
                </a:lnTo>
                <a:lnTo>
                  <a:pt x="11590017" y="7646667"/>
                </a:lnTo>
                <a:close/>
                <a:moveTo>
                  <a:pt x="11582397" y="4556759"/>
                </a:moveTo>
                <a:lnTo>
                  <a:pt x="12302487" y="5996938"/>
                </a:lnTo>
                <a:lnTo>
                  <a:pt x="14337027" y="5996938"/>
                </a:lnTo>
                <a:lnTo>
                  <a:pt x="15057117" y="4556759"/>
                </a:lnTo>
                <a:lnTo>
                  <a:pt x="14337027" y="3116580"/>
                </a:lnTo>
                <a:lnTo>
                  <a:pt x="12302487" y="3116580"/>
                </a:lnTo>
                <a:lnTo>
                  <a:pt x="11582397" y="4556759"/>
                </a:lnTo>
                <a:close/>
                <a:moveTo>
                  <a:pt x="11582397" y="1440179"/>
                </a:moveTo>
                <a:lnTo>
                  <a:pt x="12302487" y="2880358"/>
                </a:lnTo>
                <a:lnTo>
                  <a:pt x="14337027" y="2880358"/>
                </a:lnTo>
                <a:lnTo>
                  <a:pt x="15057117" y="1440179"/>
                </a:lnTo>
                <a:lnTo>
                  <a:pt x="14337027" y="1"/>
                </a:lnTo>
                <a:lnTo>
                  <a:pt x="12302487" y="1"/>
                </a:lnTo>
                <a:lnTo>
                  <a:pt x="11582397" y="1440179"/>
                </a:lnTo>
                <a:close/>
                <a:moveTo>
                  <a:pt x="8694419" y="9201147"/>
                </a:moveTo>
                <a:lnTo>
                  <a:pt x="9414509" y="10641326"/>
                </a:lnTo>
                <a:lnTo>
                  <a:pt x="11449049" y="10641326"/>
                </a:lnTo>
                <a:lnTo>
                  <a:pt x="12169139" y="9201147"/>
                </a:lnTo>
                <a:lnTo>
                  <a:pt x="11449049" y="7760968"/>
                </a:lnTo>
                <a:lnTo>
                  <a:pt x="9414509" y="7760968"/>
                </a:lnTo>
                <a:lnTo>
                  <a:pt x="8694419" y="9201147"/>
                </a:lnTo>
                <a:close/>
                <a:moveTo>
                  <a:pt x="8686799" y="6111239"/>
                </a:moveTo>
                <a:lnTo>
                  <a:pt x="9406889" y="7551418"/>
                </a:lnTo>
                <a:lnTo>
                  <a:pt x="11441429" y="7551418"/>
                </a:lnTo>
                <a:lnTo>
                  <a:pt x="12161519" y="6111239"/>
                </a:lnTo>
                <a:lnTo>
                  <a:pt x="11441429" y="4671060"/>
                </a:lnTo>
                <a:lnTo>
                  <a:pt x="9406889" y="4671060"/>
                </a:lnTo>
                <a:lnTo>
                  <a:pt x="8686799" y="6111239"/>
                </a:lnTo>
                <a:close/>
                <a:moveTo>
                  <a:pt x="8686799" y="2994659"/>
                </a:moveTo>
                <a:lnTo>
                  <a:pt x="9406889" y="4434838"/>
                </a:lnTo>
                <a:lnTo>
                  <a:pt x="11441429" y="4434838"/>
                </a:lnTo>
                <a:lnTo>
                  <a:pt x="12161519" y="2994659"/>
                </a:lnTo>
                <a:lnTo>
                  <a:pt x="11441429" y="1554480"/>
                </a:lnTo>
                <a:lnTo>
                  <a:pt x="9406889" y="1554480"/>
                </a:lnTo>
                <a:lnTo>
                  <a:pt x="8686799" y="2994659"/>
                </a:lnTo>
                <a:close/>
                <a:moveTo>
                  <a:pt x="5798820" y="7646667"/>
                </a:moveTo>
                <a:lnTo>
                  <a:pt x="6518910" y="9086846"/>
                </a:lnTo>
                <a:lnTo>
                  <a:pt x="8553450" y="9086846"/>
                </a:lnTo>
                <a:lnTo>
                  <a:pt x="9273540" y="7646667"/>
                </a:lnTo>
                <a:lnTo>
                  <a:pt x="8553449" y="6206488"/>
                </a:lnTo>
                <a:lnTo>
                  <a:pt x="6518910" y="6206488"/>
                </a:lnTo>
                <a:lnTo>
                  <a:pt x="5798820" y="7646667"/>
                </a:lnTo>
                <a:close/>
                <a:moveTo>
                  <a:pt x="5791200" y="4556759"/>
                </a:moveTo>
                <a:lnTo>
                  <a:pt x="6511290" y="5996938"/>
                </a:lnTo>
                <a:lnTo>
                  <a:pt x="8545829" y="5996938"/>
                </a:lnTo>
                <a:lnTo>
                  <a:pt x="9265919" y="4556759"/>
                </a:lnTo>
                <a:lnTo>
                  <a:pt x="8545829" y="3116580"/>
                </a:lnTo>
                <a:lnTo>
                  <a:pt x="6511290" y="3116580"/>
                </a:lnTo>
                <a:lnTo>
                  <a:pt x="5791200" y="4556759"/>
                </a:lnTo>
                <a:close/>
                <a:moveTo>
                  <a:pt x="5791200" y="1440179"/>
                </a:moveTo>
                <a:lnTo>
                  <a:pt x="6511290" y="2880358"/>
                </a:lnTo>
                <a:lnTo>
                  <a:pt x="8545829" y="2880358"/>
                </a:lnTo>
                <a:lnTo>
                  <a:pt x="9265919" y="1440179"/>
                </a:lnTo>
                <a:lnTo>
                  <a:pt x="8545829" y="1"/>
                </a:lnTo>
                <a:lnTo>
                  <a:pt x="6511290" y="1"/>
                </a:lnTo>
                <a:lnTo>
                  <a:pt x="5791200" y="1440179"/>
                </a:lnTo>
                <a:close/>
                <a:moveTo>
                  <a:pt x="2903219" y="9201147"/>
                </a:moveTo>
                <a:lnTo>
                  <a:pt x="3623310" y="10641326"/>
                </a:lnTo>
                <a:lnTo>
                  <a:pt x="5657849" y="10641326"/>
                </a:lnTo>
                <a:lnTo>
                  <a:pt x="6377939" y="9201147"/>
                </a:lnTo>
                <a:lnTo>
                  <a:pt x="5657849" y="7760968"/>
                </a:lnTo>
                <a:lnTo>
                  <a:pt x="3623309" y="7760968"/>
                </a:lnTo>
                <a:lnTo>
                  <a:pt x="2903219" y="9201147"/>
                </a:lnTo>
                <a:close/>
                <a:moveTo>
                  <a:pt x="2895599" y="6111239"/>
                </a:moveTo>
                <a:lnTo>
                  <a:pt x="3615689" y="7551418"/>
                </a:lnTo>
                <a:lnTo>
                  <a:pt x="5650230" y="7551418"/>
                </a:lnTo>
                <a:lnTo>
                  <a:pt x="6370319" y="6111239"/>
                </a:lnTo>
                <a:lnTo>
                  <a:pt x="5650230" y="4671060"/>
                </a:lnTo>
                <a:lnTo>
                  <a:pt x="3615689" y="4671060"/>
                </a:lnTo>
                <a:lnTo>
                  <a:pt x="2895599" y="6111239"/>
                </a:lnTo>
                <a:close/>
                <a:moveTo>
                  <a:pt x="2895599" y="2994659"/>
                </a:moveTo>
                <a:lnTo>
                  <a:pt x="3615689" y="4434838"/>
                </a:lnTo>
                <a:lnTo>
                  <a:pt x="5650230" y="4434838"/>
                </a:lnTo>
                <a:lnTo>
                  <a:pt x="6370319" y="2994659"/>
                </a:lnTo>
                <a:lnTo>
                  <a:pt x="5650230" y="1554480"/>
                </a:lnTo>
                <a:lnTo>
                  <a:pt x="3615689" y="1554480"/>
                </a:lnTo>
                <a:lnTo>
                  <a:pt x="2895599" y="2994659"/>
                </a:lnTo>
                <a:close/>
                <a:moveTo>
                  <a:pt x="7620" y="7646667"/>
                </a:moveTo>
                <a:lnTo>
                  <a:pt x="727710" y="9086846"/>
                </a:lnTo>
                <a:lnTo>
                  <a:pt x="2762250" y="9086846"/>
                </a:lnTo>
                <a:lnTo>
                  <a:pt x="3482340" y="7646667"/>
                </a:lnTo>
                <a:lnTo>
                  <a:pt x="2762250" y="6206488"/>
                </a:lnTo>
                <a:lnTo>
                  <a:pt x="727710" y="6206488"/>
                </a:lnTo>
                <a:lnTo>
                  <a:pt x="7620" y="7646667"/>
                </a:lnTo>
                <a:close/>
                <a:moveTo>
                  <a:pt x="0" y="4556759"/>
                </a:moveTo>
                <a:lnTo>
                  <a:pt x="720090" y="5996938"/>
                </a:lnTo>
                <a:lnTo>
                  <a:pt x="2754630" y="5996938"/>
                </a:lnTo>
                <a:lnTo>
                  <a:pt x="3474720" y="4556759"/>
                </a:lnTo>
                <a:lnTo>
                  <a:pt x="2754630" y="3116580"/>
                </a:lnTo>
                <a:lnTo>
                  <a:pt x="720090" y="3116580"/>
                </a:lnTo>
                <a:lnTo>
                  <a:pt x="0" y="4556759"/>
                </a:lnTo>
                <a:close/>
                <a:moveTo>
                  <a:pt x="0" y="1440179"/>
                </a:moveTo>
                <a:lnTo>
                  <a:pt x="720090" y="2934476"/>
                </a:lnTo>
                <a:lnTo>
                  <a:pt x="2754630" y="2880358"/>
                </a:lnTo>
                <a:lnTo>
                  <a:pt x="3474720" y="1440179"/>
                </a:lnTo>
                <a:lnTo>
                  <a:pt x="2754630" y="0"/>
                </a:lnTo>
                <a:lnTo>
                  <a:pt x="720090" y="0"/>
                </a:lnTo>
                <a:lnTo>
                  <a:pt x="0" y="1440179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40A62-1F75-DD66-17A1-B10A2168202D}"/>
              </a:ext>
            </a:extLst>
          </p:cNvPr>
          <p:cNvSpPr txBox="1"/>
          <p:nvPr/>
        </p:nvSpPr>
        <p:spPr>
          <a:xfrm>
            <a:off x="650240" y="917972"/>
            <a:ext cx="4714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basic architecture was built by two students of NTH Alf &amp; Vegard then bought and developed by Atmel in 1996. AVR stands for Alf-Vegard RISC (</a:t>
            </a:r>
            <a:r>
              <a:rPr lang="en-US" sz="1400" b="1" i="0" dirty="0">
                <a:solidFill>
                  <a:srgbClr val="444444"/>
                </a:solidFill>
                <a:effectLst/>
                <a:latin typeface="Roboto" panose="020F0502020204030204" pitchFamily="2" charset="0"/>
              </a:rPr>
              <a:t>Reduced Instruction </a:t>
            </a:r>
            <a:r>
              <a:rPr lang="en-US" sz="1400" b="1" dirty="0">
                <a:solidFill>
                  <a:srgbClr val="444444"/>
                </a:solidFill>
                <a:latin typeface="Roboto" panose="020F0502020204030204" pitchFamily="2" charset="0"/>
              </a:rPr>
              <a:t>S</a:t>
            </a:r>
            <a:r>
              <a:rPr lang="en-US" sz="1400" b="1" i="0" dirty="0">
                <a:solidFill>
                  <a:srgbClr val="444444"/>
                </a:solidFill>
                <a:effectLst/>
                <a:latin typeface="Roboto" panose="020F0502020204030204" pitchFamily="2" charset="0"/>
              </a:rPr>
              <a:t>et </a:t>
            </a:r>
            <a:r>
              <a:rPr lang="en-US" sz="1400" b="1" dirty="0">
                <a:solidFill>
                  <a:srgbClr val="444444"/>
                </a:solidFill>
                <a:latin typeface="Roboto" panose="020F0502020204030204" pitchFamily="2" charset="0"/>
              </a:rPr>
              <a:t>C</a:t>
            </a:r>
            <a:r>
              <a:rPr lang="en-US" sz="1400" b="1" i="0" dirty="0">
                <a:solidFill>
                  <a:srgbClr val="444444"/>
                </a:solidFill>
                <a:effectLst/>
                <a:latin typeface="Roboto" panose="020F0502020204030204" pitchFamily="2" charset="0"/>
              </a:rPr>
              <a:t>omputer</a:t>
            </a:r>
            <a:r>
              <a:rPr lang="en-US" sz="14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822C2-824B-5B24-C1A2-48AC546E874C}"/>
              </a:ext>
            </a:extLst>
          </p:cNvPr>
          <p:cNvSpPr txBox="1"/>
          <p:nvPr/>
        </p:nvSpPr>
        <p:spPr>
          <a:xfrm>
            <a:off x="691585" y="2290585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Generally Classified in 4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55497-5952-3704-E678-57C5950659D0}"/>
              </a:ext>
            </a:extLst>
          </p:cNvPr>
          <p:cNvSpPr txBox="1"/>
          <p:nvPr/>
        </p:nvSpPr>
        <p:spPr>
          <a:xfrm>
            <a:off x="650240" y="2611120"/>
            <a:ext cx="39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*Mega , Tiny , Special Purpose &amp; Classic</a:t>
            </a:r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0AC33F40-A187-5E43-2848-CCB5BF009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2740" y="153773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1B82E-6F8F-E501-0D7F-184E5FABF5E4}"/>
              </a:ext>
            </a:extLst>
          </p:cNvPr>
          <p:cNvSpPr txBox="1"/>
          <p:nvPr/>
        </p:nvSpPr>
        <p:spPr>
          <a:xfrm>
            <a:off x="548641" y="3116321"/>
            <a:ext cx="4567370" cy="174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AVR Features:</a:t>
            </a:r>
          </a:p>
          <a:p>
            <a:pPr marL="342900" indent="-342900">
              <a:buAutoNum type="arabicPeriod"/>
            </a:pPr>
            <a:r>
              <a:rPr lang="en-US" dirty="0"/>
              <a:t>8 bit RISC single chip Microcontroller</a:t>
            </a:r>
          </a:p>
          <a:p>
            <a:pPr marL="342900" indent="-342900">
              <a:buAutoNum type="arabicPeriod"/>
            </a:pPr>
            <a:r>
              <a:rPr lang="en-US" dirty="0"/>
              <a:t>Inbuilt ROM,RAM,EEPROM,timers,I/O ports</a:t>
            </a:r>
          </a:p>
          <a:p>
            <a:pPr marL="342900" indent="-342900">
              <a:buAutoNum type="arabicPeriod"/>
            </a:pPr>
            <a:r>
              <a:rPr lang="en-US" dirty="0"/>
              <a:t>ADC,PWM,USB and so on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A4FCC032-26AC-B097-554F-7EE03C54391E}"/>
              </a:ext>
            </a:extLst>
          </p:cNvPr>
          <p:cNvSpPr/>
          <p:nvPr/>
        </p:nvSpPr>
        <p:spPr>
          <a:xfrm rot="5400000">
            <a:off x="1583643" y="4660732"/>
            <a:ext cx="1922001" cy="1730513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0CA43DB-4071-C4E1-5A0E-E13F26D8B3FC}"/>
              </a:ext>
            </a:extLst>
          </p:cNvPr>
          <p:cNvSpPr/>
          <p:nvPr/>
        </p:nvSpPr>
        <p:spPr>
          <a:xfrm rot="5400000">
            <a:off x="3431351" y="4121615"/>
            <a:ext cx="2014598" cy="1894840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Processor">
            <a:extLst>
              <a:ext uri="{FF2B5EF4-FFF2-40B4-BE49-F238E27FC236}">
                <a16:creationId xmlns:a16="http://schemas.microsoft.com/office/drawing/2014/main" id="{BBB746AA-8606-4289-219A-9048186E3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272" y="0"/>
            <a:ext cx="914400" cy="914400"/>
          </a:xfrm>
          <a:prstGeom prst="rect">
            <a:avLst/>
          </a:prstGeom>
        </p:spPr>
      </p:pic>
      <p:pic>
        <p:nvPicPr>
          <p:cNvPr id="19" name="Graphic 18" descr="Processor">
            <a:extLst>
              <a:ext uri="{FF2B5EF4-FFF2-40B4-BE49-F238E27FC236}">
                <a16:creationId xmlns:a16="http://schemas.microsoft.com/office/drawing/2014/main" id="{B92EF7A6-6B54-74F9-59EB-6112EEC6E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802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1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9E8E10-F686-EFEF-136E-8C5CC8BC32D3}"/>
              </a:ext>
            </a:extLst>
          </p:cNvPr>
          <p:cNvSpPr/>
          <p:nvPr/>
        </p:nvSpPr>
        <p:spPr>
          <a:xfrm rot="16200000" flipH="1">
            <a:off x="4237748" y="-6166484"/>
            <a:ext cx="12432322" cy="9853536"/>
          </a:xfrm>
          <a:custGeom>
            <a:avLst/>
            <a:gdLst>
              <a:gd name="connsiteX0" fmla="*/ 11590017 w 15064737"/>
              <a:gd name="connsiteY0" fmla="*/ 7646667 h 10641326"/>
              <a:gd name="connsiteX1" fmla="*/ 12310107 w 15064737"/>
              <a:gd name="connsiteY1" fmla="*/ 9086846 h 10641326"/>
              <a:gd name="connsiteX2" fmla="*/ 14344647 w 15064737"/>
              <a:gd name="connsiteY2" fmla="*/ 9086846 h 10641326"/>
              <a:gd name="connsiteX3" fmla="*/ 15064737 w 15064737"/>
              <a:gd name="connsiteY3" fmla="*/ 7646667 h 10641326"/>
              <a:gd name="connsiteX4" fmla="*/ 14344647 w 15064737"/>
              <a:gd name="connsiteY4" fmla="*/ 6206488 h 10641326"/>
              <a:gd name="connsiteX5" fmla="*/ 12310107 w 15064737"/>
              <a:gd name="connsiteY5" fmla="*/ 6206488 h 10641326"/>
              <a:gd name="connsiteX6" fmla="*/ 11582397 w 15064737"/>
              <a:gd name="connsiteY6" fmla="*/ 4556759 h 10641326"/>
              <a:gd name="connsiteX7" fmla="*/ 12302487 w 15064737"/>
              <a:gd name="connsiteY7" fmla="*/ 5996938 h 10641326"/>
              <a:gd name="connsiteX8" fmla="*/ 14337027 w 15064737"/>
              <a:gd name="connsiteY8" fmla="*/ 5996938 h 10641326"/>
              <a:gd name="connsiteX9" fmla="*/ 15057117 w 15064737"/>
              <a:gd name="connsiteY9" fmla="*/ 4556759 h 10641326"/>
              <a:gd name="connsiteX10" fmla="*/ 14337027 w 15064737"/>
              <a:gd name="connsiteY10" fmla="*/ 3116580 h 10641326"/>
              <a:gd name="connsiteX11" fmla="*/ 12302487 w 15064737"/>
              <a:gd name="connsiteY11" fmla="*/ 3116580 h 10641326"/>
              <a:gd name="connsiteX12" fmla="*/ 11582397 w 15064737"/>
              <a:gd name="connsiteY12" fmla="*/ 1440179 h 10641326"/>
              <a:gd name="connsiteX13" fmla="*/ 12302487 w 15064737"/>
              <a:gd name="connsiteY13" fmla="*/ 2880358 h 10641326"/>
              <a:gd name="connsiteX14" fmla="*/ 14337027 w 15064737"/>
              <a:gd name="connsiteY14" fmla="*/ 2880358 h 10641326"/>
              <a:gd name="connsiteX15" fmla="*/ 15057117 w 15064737"/>
              <a:gd name="connsiteY15" fmla="*/ 1440179 h 10641326"/>
              <a:gd name="connsiteX16" fmla="*/ 14337027 w 15064737"/>
              <a:gd name="connsiteY16" fmla="*/ 1 h 10641326"/>
              <a:gd name="connsiteX17" fmla="*/ 12302487 w 15064737"/>
              <a:gd name="connsiteY17" fmla="*/ 1 h 10641326"/>
              <a:gd name="connsiteX18" fmla="*/ 8694419 w 15064737"/>
              <a:gd name="connsiteY18" fmla="*/ 9201147 h 10641326"/>
              <a:gd name="connsiteX19" fmla="*/ 9414509 w 15064737"/>
              <a:gd name="connsiteY19" fmla="*/ 10641326 h 10641326"/>
              <a:gd name="connsiteX20" fmla="*/ 11449049 w 15064737"/>
              <a:gd name="connsiteY20" fmla="*/ 10641326 h 10641326"/>
              <a:gd name="connsiteX21" fmla="*/ 12169139 w 15064737"/>
              <a:gd name="connsiteY21" fmla="*/ 9201147 h 10641326"/>
              <a:gd name="connsiteX22" fmla="*/ 11449049 w 15064737"/>
              <a:gd name="connsiteY22" fmla="*/ 7760968 h 10641326"/>
              <a:gd name="connsiteX23" fmla="*/ 9414509 w 15064737"/>
              <a:gd name="connsiteY23" fmla="*/ 7760968 h 10641326"/>
              <a:gd name="connsiteX24" fmla="*/ 8686799 w 15064737"/>
              <a:gd name="connsiteY24" fmla="*/ 6111239 h 10641326"/>
              <a:gd name="connsiteX25" fmla="*/ 9406889 w 15064737"/>
              <a:gd name="connsiteY25" fmla="*/ 7551418 h 10641326"/>
              <a:gd name="connsiteX26" fmla="*/ 11441429 w 15064737"/>
              <a:gd name="connsiteY26" fmla="*/ 7551418 h 10641326"/>
              <a:gd name="connsiteX27" fmla="*/ 12161519 w 15064737"/>
              <a:gd name="connsiteY27" fmla="*/ 6111239 h 10641326"/>
              <a:gd name="connsiteX28" fmla="*/ 11441429 w 15064737"/>
              <a:gd name="connsiteY28" fmla="*/ 4671060 h 10641326"/>
              <a:gd name="connsiteX29" fmla="*/ 9406889 w 15064737"/>
              <a:gd name="connsiteY29" fmla="*/ 4671060 h 10641326"/>
              <a:gd name="connsiteX30" fmla="*/ 8686799 w 15064737"/>
              <a:gd name="connsiteY30" fmla="*/ 2994659 h 10641326"/>
              <a:gd name="connsiteX31" fmla="*/ 9406889 w 15064737"/>
              <a:gd name="connsiteY31" fmla="*/ 4434838 h 10641326"/>
              <a:gd name="connsiteX32" fmla="*/ 11441429 w 15064737"/>
              <a:gd name="connsiteY32" fmla="*/ 4434838 h 10641326"/>
              <a:gd name="connsiteX33" fmla="*/ 12161519 w 15064737"/>
              <a:gd name="connsiteY33" fmla="*/ 2994659 h 10641326"/>
              <a:gd name="connsiteX34" fmla="*/ 11441429 w 15064737"/>
              <a:gd name="connsiteY34" fmla="*/ 1554480 h 10641326"/>
              <a:gd name="connsiteX35" fmla="*/ 9406889 w 15064737"/>
              <a:gd name="connsiteY35" fmla="*/ 1554480 h 10641326"/>
              <a:gd name="connsiteX36" fmla="*/ 5798820 w 15064737"/>
              <a:gd name="connsiteY36" fmla="*/ 7646667 h 10641326"/>
              <a:gd name="connsiteX37" fmla="*/ 6518910 w 15064737"/>
              <a:gd name="connsiteY37" fmla="*/ 9086846 h 10641326"/>
              <a:gd name="connsiteX38" fmla="*/ 8553450 w 15064737"/>
              <a:gd name="connsiteY38" fmla="*/ 9086846 h 10641326"/>
              <a:gd name="connsiteX39" fmla="*/ 9273540 w 15064737"/>
              <a:gd name="connsiteY39" fmla="*/ 7646667 h 10641326"/>
              <a:gd name="connsiteX40" fmla="*/ 8553449 w 15064737"/>
              <a:gd name="connsiteY40" fmla="*/ 6206488 h 10641326"/>
              <a:gd name="connsiteX41" fmla="*/ 6518910 w 15064737"/>
              <a:gd name="connsiteY41" fmla="*/ 6206488 h 10641326"/>
              <a:gd name="connsiteX42" fmla="*/ 5791200 w 15064737"/>
              <a:gd name="connsiteY42" fmla="*/ 4556759 h 10641326"/>
              <a:gd name="connsiteX43" fmla="*/ 6511290 w 15064737"/>
              <a:gd name="connsiteY43" fmla="*/ 5996938 h 10641326"/>
              <a:gd name="connsiteX44" fmla="*/ 8545829 w 15064737"/>
              <a:gd name="connsiteY44" fmla="*/ 5996938 h 10641326"/>
              <a:gd name="connsiteX45" fmla="*/ 9265919 w 15064737"/>
              <a:gd name="connsiteY45" fmla="*/ 4556759 h 10641326"/>
              <a:gd name="connsiteX46" fmla="*/ 8545829 w 15064737"/>
              <a:gd name="connsiteY46" fmla="*/ 3116580 h 10641326"/>
              <a:gd name="connsiteX47" fmla="*/ 6511290 w 15064737"/>
              <a:gd name="connsiteY47" fmla="*/ 3116580 h 10641326"/>
              <a:gd name="connsiteX48" fmla="*/ 5791200 w 15064737"/>
              <a:gd name="connsiteY48" fmla="*/ 1440179 h 10641326"/>
              <a:gd name="connsiteX49" fmla="*/ 6511290 w 15064737"/>
              <a:gd name="connsiteY49" fmla="*/ 2880358 h 10641326"/>
              <a:gd name="connsiteX50" fmla="*/ 8545829 w 15064737"/>
              <a:gd name="connsiteY50" fmla="*/ 2880358 h 10641326"/>
              <a:gd name="connsiteX51" fmla="*/ 9265919 w 15064737"/>
              <a:gd name="connsiteY51" fmla="*/ 1440179 h 10641326"/>
              <a:gd name="connsiteX52" fmla="*/ 8545829 w 15064737"/>
              <a:gd name="connsiteY52" fmla="*/ 1 h 10641326"/>
              <a:gd name="connsiteX53" fmla="*/ 6511290 w 15064737"/>
              <a:gd name="connsiteY53" fmla="*/ 1 h 10641326"/>
              <a:gd name="connsiteX54" fmla="*/ 2903219 w 15064737"/>
              <a:gd name="connsiteY54" fmla="*/ 9201147 h 10641326"/>
              <a:gd name="connsiteX55" fmla="*/ 3623310 w 15064737"/>
              <a:gd name="connsiteY55" fmla="*/ 10641326 h 10641326"/>
              <a:gd name="connsiteX56" fmla="*/ 5657849 w 15064737"/>
              <a:gd name="connsiteY56" fmla="*/ 10641326 h 10641326"/>
              <a:gd name="connsiteX57" fmla="*/ 6377939 w 15064737"/>
              <a:gd name="connsiteY57" fmla="*/ 9201147 h 10641326"/>
              <a:gd name="connsiteX58" fmla="*/ 5657849 w 15064737"/>
              <a:gd name="connsiteY58" fmla="*/ 7760968 h 10641326"/>
              <a:gd name="connsiteX59" fmla="*/ 3623309 w 15064737"/>
              <a:gd name="connsiteY59" fmla="*/ 7760968 h 10641326"/>
              <a:gd name="connsiteX60" fmla="*/ 2895599 w 15064737"/>
              <a:gd name="connsiteY60" fmla="*/ 6111239 h 10641326"/>
              <a:gd name="connsiteX61" fmla="*/ 3615689 w 15064737"/>
              <a:gd name="connsiteY61" fmla="*/ 7551418 h 10641326"/>
              <a:gd name="connsiteX62" fmla="*/ 5650230 w 15064737"/>
              <a:gd name="connsiteY62" fmla="*/ 7551418 h 10641326"/>
              <a:gd name="connsiteX63" fmla="*/ 6370319 w 15064737"/>
              <a:gd name="connsiteY63" fmla="*/ 6111239 h 10641326"/>
              <a:gd name="connsiteX64" fmla="*/ 5650230 w 15064737"/>
              <a:gd name="connsiteY64" fmla="*/ 4671060 h 10641326"/>
              <a:gd name="connsiteX65" fmla="*/ 3615689 w 15064737"/>
              <a:gd name="connsiteY65" fmla="*/ 4671060 h 10641326"/>
              <a:gd name="connsiteX66" fmla="*/ 2895599 w 15064737"/>
              <a:gd name="connsiteY66" fmla="*/ 2994659 h 10641326"/>
              <a:gd name="connsiteX67" fmla="*/ 3615689 w 15064737"/>
              <a:gd name="connsiteY67" fmla="*/ 4434838 h 10641326"/>
              <a:gd name="connsiteX68" fmla="*/ 5650230 w 15064737"/>
              <a:gd name="connsiteY68" fmla="*/ 4434838 h 10641326"/>
              <a:gd name="connsiteX69" fmla="*/ 6370319 w 15064737"/>
              <a:gd name="connsiteY69" fmla="*/ 2994659 h 10641326"/>
              <a:gd name="connsiteX70" fmla="*/ 5650230 w 15064737"/>
              <a:gd name="connsiteY70" fmla="*/ 1554480 h 10641326"/>
              <a:gd name="connsiteX71" fmla="*/ 3615689 w 15064737"/>
              <a:gd name="connsiteY71" fmla="*/ 1554480 h 10641326"/>
              <a:gd name="connsiteX72" fmla="*/ 7620 w 15064737"/>
              <a:gd name="connsiteY72" fmla="*/ 7646667 h 10641326"/>
              <a:gd name="connsiteX73" fmla="*/ 727710 w 15064737"/>
              <a:gd name="connsiteY73" fmla="*/ 9086846 h 10641326"/>
              <a:gd name="connsiteX74" fmla="*/ 2762250 w 15064737"/>
              <a:gd name="connsiteY74" fmla="*/ 9086846 h 10641326"/>
              <a:gd name="connsiteX75" fmla="*/ 3482340 w 15064737"/>
              <a:gd name="connsiteY75" fmla="*/ 7646667 h 10641326"/>
              <a:gd name="connsiteX76" fmla="*/ 2762250 w 15064737"/>
              <a:gd name="connsiteY76" fmla="*/ 6206488 h 10641326"/>
              <a:gd name="connsiteX77" fmla="*/ 727710 w 15064737"/>
              <a:gd name="connsiteY77" fmla="*/ 6206488 h 10641326"/>
              <a:gd name="connsiteX78" fmla="*/ 0 w 15064737"/>
              <a:gd name="connsiteY78" fmla="*/ 4556759 h 10641326"/>
              <a:gd name="connsiteX79" fmla="*/ 720090 w 15064737"/>
              <a:gd name="connsiteY79" fmla="*/ 5996938 h 10641326"/>
              <a:gd name="connsiteX80" fmla="*/ 2754630 w 15064737"/>
              <a:gd name="connsiteY80" fmla="*/ 5996938 h 10641326"/>
              <a:gd name="connsiteX81" fmla="*/ 3474720 w 15064737"/>
              <a:gd name="connsiteY81" fmla="*/ 4556759 h 10641326"/>
              <a:gd name="connsiteX82" fmla="*/ 2754630 w 15064737"/>
              <a:gd name="connsiteY82" fmla="*/ 3116580 h 10641326"/>
              <a:gd name="connsiteX83" fmla="*/ 720090 w 15064737"/>
              <a:gd name="connsiteY83" fmla="*/ 3116580 h 10641326"/>
              <a:gd name="connsiteX84" fmla="*/ 0 w 15064737"/>
              <a:gd name="connsiteY84" fmla="*/ 1440179 h 10641326"/>
              <a:gd name="connsiteX85" fmla="*/ 720090 w 15064737"/>
              <a:gd name="connsiteY85" fmla="*/ 2880358 h 10641326"/>
              <a:gd name="connsiteX86" fmla="*/ 2754630 w 15064737"/>
              <a:gd name="connsiteY86" fmla="*/ 2880358 h 10641326"/>
              <a:gd name="connsiteX87" fmla="*/ 3474720 w 15064737"/>
              <a:gd name="connsiteY87" fmla="*/ 1440179 h 10641326"/>
              <a:gd name="connsiteX88" fmla="*/ 2754630 w 15064737"/>
              <a:gd name="connsiteY88" fmla="*/ 0 h 10641326"/>
              <a:gd name="connsiteX89" fmla="*/ 720090 w 15064737"/>
              <a:gd name="connsiteY89" fmla="*/ 0 h 10641326"/>
              <a:gd name="connsiteX0" fmla="*/ 11590017 w 15064737"/>
              <a:gd name="connsiteY0" fmla="*/ 7646667 h 10641326"/>
              <a:gd name="connsiteX1" fmla="*/ 12310107 w 15064737"/>
              <a:gd name="connsiteY1" fmla="*/ 9086846 h 10641326"/>
              <a:gd name="connsiteX2" fmla="*/ 14344647 w 15064737"/>
              <a:gd name="connsiteY2" fmla="*/ 9086846 h 10641326"/>
              <a:gd name="connsiteX3" fmla="*/ 15064737 w 15064737"/>
              <a:gd name="connsiteY3" fmla="*/ 7646667 h 10641326"/>
              <a:gd name="connsiteX4" fmla="*/ 14344647 w 15064737"/>
              <a:gd name="connsiteY4" fmla="*/ 6206488 h 10641326"/>
              <a:gd name="connsiteX5" fmla="*/ 12310107 w 15064737"/>
              <a:gd name="connsiteY5" fmla="*/ 6206488 h 10641326"/>
              <a:gd name="connsiteX6" fmla="*/ 11590017 w 15064737"/>
              <a:gd name="connsiteY6" fmla="*/ 7646667 h 10641326"/>
              <a:gd name="connsiteX7" fmla="*/ 11582397 w 15064737"/>
              <a:gd name="connsiteY7" fmla="*/ 4556759 h 10641326"/>
              <a:gd name="connsiteX8" fmla="*/ 12302487 w 15064737"/>
              <a:gd name="connsiteY8" fmla="*/ 5996938 h 10641326"/>
              <a:gd name="connsiteX9" fmla="*/ 14337027 w 15064737"/>
              <a:gd name="connsiteY9" fmla="*/ 5996938 h 10641326"/>
              <a:gd name="connsiteX10" fmla="*/ 15057117 w 15064737"/>
              <a:gd name="connsiteY10" fmla="*/ 4556759 h 10641326"/>
              <a:gd name="connsiteX11" fmla="*/ 14337027 w 15064737"/>
              <a:gd name="connsiteY11" fmla="*/ 3116580 h 10641326"/>
              <a:gd name="connsiteX12" fmla="*/ 12302487 w 15064737"/>
              <a:gd name="connsiteY12" fmla="*/ 3116580 h 10641326"/>
              <a:gd name="connsiteX13" fmla="*/ 11582397 w 15064737"/>
              <a:gd name="connsiteY13" fmla="*/ 4556759 h 10641326"/>
              <a:gd name="connsiteX14" fmla="*/ 11582397 w 15064737"/>
              <a:gd name="connsiteY14" fmla="*/ 1440179 h 10641326"/>
              <a:gd name="connsiteX15" fmla="*/ 12302487 w 15064737"/>
              <a:gd name="connsiteY15" fmla="*/ 2880358 h 10641326"/>
              <a:gd name="connsiteX16" fmla="*/ 14337027 w 15064737"/>
              <a:gd name="connsiteY16" fmla="*/ 2880358 h 10641326"/>
              <a:gd name="connsiteX17" fmla="*/ 15057117 w 15064737"/>
              <a:gd name="connsiteY17" fmla="*/ 1440179 h 10641326"/>
              <a:gd name="connsiteX18" fmla="*/ 14337027 w 15064737"/>
              <a:gd name="connsiteY18" fmla="*/ 1 h 10641326"/>
              <a:gd name="connsiteX19" fmla="*/ 12302487 w 15064737"/>
              <a:gd name="connsiteY19" fmla="*/ 1 h 10641326"/>
              <a:gd name="connsiteX20" fmla="*/ 11582397 w 15064737"/>
              <a:gd name="connsiteY20" fmla="*/ 1440179 h 10641326"/>
              <a:gd name="connsiteX21" fmla="*/ 8694419 w 15064737"/>
              <a:gd name="connsiteY21" fmla="*/ 9201147 h 10641326"/>
              <a:gd name="connsiteX22" fmla="*/ 9414509 w 15064737"/>
              <a:gd name="connsiteY22" fmla="*/ 10641326 h 10641326"/>
              <a:gd name="connsiteX23" fmla="*/ 11449049 w 15064737"/>
              <a:gd name="connsiteY23" fmla="*/ 10641326 h 10641326"/>
              <a:gd name="connsiteX24" fmla="*/ 12169139 w 15064737"/>
              <a:gd name="connsiteY24" fmla="*/ 9201147 h 10641326"/>
              <a:gd name="connsiteX25" fmla="*/ 11449049 w 15064737"/>
              <a:gd name="connsiteY25" fmla="*/ 7760968 h 10641326"/>
              <a:gd name="connsiteX26" fmla="*/ 9414509 w 15064737"/>
              <a:gd name="connsiteY26" fmla="*/ 7760968 h 10641326"/>
              <a:gd name="connsiteX27" fmla="*/ 8694419 w 15064737"/>
              <a:gd name="connsiteY27" fmla="*/ 9201147 h 10641326"/>
              <a:gd name="connsiteX28" fmla="*/ 8686799 w 15064737"/>
              <a:gd name="connsiteY28" fmla="*/ 6111239 h 10641326"/>
              <a:gd name="connsiteX29" fmla="*/ 9406889 w 15064737"/>
              <a:gd name="connsiteY29" fmla="*/ 7551418 h 10641326"/>
              <a:gd name="connsiteX30" fmla="*/ 11441429 w 15064737"/>
              <a:gd name="connsiteY30" fmla="*/ 7551418 h 10641326"/>
              <a:gd name="connsiteX31" fmla="*/ 12161519 w 15064737"/>
              <a:gd name="connsiteY31" fmla="*/ 6111239 h 10641326"/>
              <a:gd name="connsiteX32" fmla="*/ 11441429 w 15064737"/>
              <a:gd name="connsiteY32" fmla="*/ 4671060 h 10641326"/>
              <a:gd name="connsiteX33" fmla="*/ 9406889 w 15064737"/>
              <a:gd name="connsiteY33" fmla="*/ 4671060 h 10641326"/>
              <a:gd name="connsiteX34" fmla="*/ 8686799 w 15064737"/>
              <a:gd name="connsiteY34" fmla="*/ 6111239 h 10641326"/>
              <a:gd name="connsiteX35" fmla="*/ 8686799 w 15064737"/>
              <a:gd name="connsiteY35" fmla="*/ 2994659 h 10641326"/>
              <a:gd name="connsiteX36" fmla="*/ 9406889 w 15064737"/>
              <a:gd name="connsiteY36" fmla="*/ 4434838 h 10641326"/>
              <a:gd name="connsiteX37" fmla="*/ 11441429 w 15064737"/>
              <a:gd name="connsiteY37" fmla="*/ 4434838 h 10641326"/>
              <a:gd name="connsiteX38" fmla="*/ 12161519 w 15064737"/>
              <a:gd name="connsiteY38" fmla="*/ 2994659 h 10641326"/>
              <a:gd name="connsiteX39" fmla="*/ 11441429 w 15064737"/>
              <a:gd name="connsiteY39" fmla="*/ 1554480 h 10641326"/>
              <a:gd name="connsiteX40" fmla="*/ 9406889 w 15064737"/>
              <a:gd name="connsiteY40" fmla="*/ 1554480 h 10641326"/>
              <a:gd name="connsiteX41" fmla="*/ 8686799 w 15064737"/>
              <a:gd name="connsiteY41" fmla="*/ 2994659 h 10641326"/>
              <a:gd name="connsiteX42" fmla="*/ 5798820 w 15064737"/>
              <a:gd name="connsiteY42" fmla="*/ 7646667 h 10641326"/>
              <a:gd name="connsiteX43" fmla="*/ 6518910 w 15064737"/>
              <a:gd name="connsiteY43" fmla="*/ 9086846 h 10641326"/>
              <a:gd name="connsiteX44" fmla="*/ 8553450 w 15064737"/>
              <a:gd name="connsiteY44" fmla="*/ 9086846 h 10641326"/>
              <a:gd name="connsiteX45" fmla="*/ 9273540 w 15064737"/>
              <a:gd name="connsiteY45" fmla="*/ 7646667 h 10641326"/>
              <a:gd name="connsiteX46" fmla="*/ 8553449 w 15064737"/>
              <a:gd name="connsiteY46" fmla="*/ 6206488 h 10641326"/>
              <a:gd name="connsiteX47" fmla="*/ 6518910 w 15064737"/>
              <a:gd name="connsiteY47" fmla="*/ 6206488 h 10641326"/>
              <a:gd name="connsiteX48" fmla="*/ 5798820 w 15064737"/>
              <a:gd name="connsiteY48" fmla="*/ 7646667 h 10641326"/>
              <a:gd name="connsiteX49" fmla="*/ 5791200 w 15064737"/>
              <a:gd name="connsiteY49" fmla="*/ 4556759 h 10641326"/>
              <a:gd name="connsiteX50" fmla="*/ 6511290 w 15064737"/>
              <a:gd name="connsiteY50" fmla="*/ 5996938 h 10641326"/>
              <a:gd name="connsiteX51" fmla="*/ 8545829 w 15064737"/>
              <a:gd name="connsiteY51" fmla="*/ 5996938 h 10641326"/>
              <a:gd name="connsiteX52" fmla="*/ 9265919 w 15064737"/>
              <a:gd name="connsiteY52" fmla="*/ 4556759 h 10641326"/>
              <a:gd name="connsiteX53" fmla="*/ 8545829 w 15064737"/>
              <a:gd name="connsiteY53" fmla="*/ 3116580 h 10641326"/>
              <a:gd name="connsiteX54" fmla="*/ 6511290 w 15064737"/>
              <a:gd name="connsiteY54" fmla="*/ 3116580 h 10641326"/>
              <a:gd name="connsiteX55" fmla="*/ 5791200 w 15064737"/>
              <a:gd name="connsiteY55" fmla="*/ 4556759 h 10641326"/>
              <a:gd name="connsiteX56" fmla="*/ 5791200 w 15064737"/>
              <a:gd name="connsiteY56" fmla="*/ 1440179 h 10641326"/>
              <a:gd name="connsiteX57" fmla="*/ 6511290 w 15064737"/>
              <a:gd name="connsiteY57" fmla="*/ 2880358 h 10641326"/>
              <a:gd name="connsiteX58" fmla="*/ 8545829 w 15064737"/>
              <a:gd name="connsiteY58" fmla="*/ 2880358 h 10641326"/>
              <a:gd name="connsiteX59" fmla="*/ 9265919 w 15064737"/>
              <a:gd name="connsiteY59" fmla="*/ 1440179 h 10641326"/>
              <a:gd name="connsiteX60" fmla="*/ 8545829 w 15064737"/>
              <a:gd name="connsiteY60" fmla="*/ 1 h 10641326"/>
              <a:gd name="connsiteX61" fmla="*/ 6511290 w 15064737"/>
              <a:gd name="connsiteY61" fmla="*/ 1 h 10641326"/>
              <a:gd name="connsiteX62" fmla="*/ 5791200 w 15064737"/>
              <a:gd name="connsiteY62" fmla="*/ 1440179 h 10641326"/>
              <a:gd name="connsiteX63" fmla="*/ 2903219 w 15064737"/>
              <a:gd name="connsiteY63" fmla="*/ 9201147 h 10641326"/>
              <a:gd name="connsiteX64" fmla="*/ 3623310 w 15064737"/>
              <a:gd name="connsiteY64" fmla="*/ 10641326 h 10641326"/>
              <a:gd name="connsiteX65" fmla="*/ 5657849 w 15064737"/>
              <a:gd name="connsiteY65" fmla="*/ 10641326 h 10641326"/>
              <a:gd name="connsiteX66" fmla="*/ 6377939 w 15064737"/>
              <a:gd name="connsiteY66" fmla="*/ 9201147 h 10641326"/>
              <a:gd name="connsiteX67" fmla="*/ 5657849 w 15064737"/>
              <a:gd name="connsiteY67" fmla="*/ 7760968 h 10641326"/>
              <a:gd name="connsiteX68" fmla="*/ 3623309 w 15064737"/>
              <a:gd name="connsiteY68" fmla="*/ 7760968 h 10641326"/>
              <a:gd name="connsiteX69" fmla="*/ 2903219 w 15064737"/>
              <a:gd name="connsiteY69" fmla="*/ 9201147 h 10641326"/>
              <a:gd name="connsiteX70" fmla="*/ 2895599 w 15064737"/>
              <a:gd name="connsiteY70" fmla="*/ 6111239 h 10641326"/>
              <a:gd name="connsiteX71" fmla="*/ 3615689 w 15064737"/>
              <a:gd name="connsiteY71" fmla="*/ 7551418 h 10641326"/>
              <a:gd name="connsiteX72" fmla="*/ 5650230 w 15064737"/>
              <a:gd name="connsiteY72" fmla="*/ 7551418 h 10641326"/>
              <a:gd name="connsiteX73" fmla="*/ 6370319 w 15064737"/>
              <a:gd name="connsiteY73" fmla="*/ 6111239 h 10641326"/>
              <a:gd name="connsiteX74" fmla="*/ 5650230 w 15064737"/>
              <a:gd name="connsiteY74" fmla="*/ 4671060 h 10641326"/>
              <a:gd name="connsiteX75" fmla="*/ 3615689 w 15064737"/>
              <a:gd name="connsiteY75" fmla="*/ 4671060 h 10641326"/>
              <a:gd name="connsiteX76" fmla="*/ 2895599 w 15064737"/>
              <a:gd name="connsiteY76" fmla="*/ 6111239 h 10641326"/>
              <a:gd name="connsiteX77" fmla="*/ 2895599 w 15064737"/>
              <a:gd name="connsiteY77" fmla="*/ 2994659 h 10641326"/>
              <a:gd name="connsiteX78" fmla="*/ 3615689 w 15064737"/>
              <a:gd name="connsiteY78" fmla="*/ 4434838 h 10641326"/>
              <a:gd name="connsiteX79" fmla="*/ 5650230 w 15064737"/>
              <a:gd name="connsiteY79" fmla="*/ 4434838 h 10641326"/>
              <a:gd name="connsiteX80" fmla="*/ 6370319 w 15064737"/>
              <a:gd name="connsiteY80" fmla="*/ 2994659 h 10641326"/>
              <a:gd name="connsiteX81" fmla="*/ 5650230 w 15064737"/>
              <a:gd name="connsiteY81" fmla="*/ 1554480 h 10641326"/>
              <a:gd name="connsiteX82" fmla="*/ 3615689 w 15064737"/>
              <a:gd name="connsiteY82" fmla="*/ 1554480 h 10641326"/>
              <a:gd name="connsiteX83" fmla="*/ 2895599 w 15064737"/>
              <a:gd name="connsiteY83" fmla="*/ 2994659 h 10641326"/>
              <a:gd name="connsiteX84" fmla="*/ 7620 w 15064737"/>
              <a:gd name="connsiteY84" fmla="*/ 7646667 h 10641326"/>
              <a:gd name="connsiteX85" fmla="*/ 727710 w 15064737"/>
              <a:gd name="connsiteY85" fmla="*/ 9086846 h 10641326"/>
              <a:gd name="connsiteX86" fmla="*/ 2762250 w 15064737"/>
              <a:gd name="connsiteY86" fmla="*/ 9086846 h 10641326"/>
              <a:gd name="connsiteX87" fmla="*/ 3482340 w 15064737"/>
              <a:gd name="connsiteY87" fmla="*/ 7646667 h 10641326"/>
              <a:gd name="connsiteX88" fmla="*/ 2762250 w 15064737"/>
              <a:gd name="connsiteY88" fmla="*/ 6206488 h 10641326"/>
              <a:gd name="connsiteX89" fmla="*/ 727710 w 15064737"/>
              <a:gd name="connsiteY89" fmla="*/ 6206488 h 10641326"/>
              <a:gd name="connsiteX90" fmla="*/ 7620 w 15064737"/>
              <a:gd name="connsiteY90" fmla="*/ 7646667 h 10641326"/>
              <a:gd name="connsiteX91" fmla="*/ 0 w 15064737"/>
              <a:gd name="connsiteY91" fmla="*/ 4556759 h 10641326"/>
              <a:gd name="connsiteX92" fmla="*/ 720090 w 15064737"/>
              <a:gd name="connsiteY92" fmla="*/ 5996938 h 10641326"/>
              <a:gd name="connsiteX93" fmla="*/ 2754630 w 15064737"/>
              <a:gd name="connsiteY93" fmla="*/ 5996938 h 10641326"/>
              <a:gd name="connsiteX94" fmla="*/ 3474720 w 15064737"/>
              <a:gd name="connsiteY94" fmla="*/ 4556759 h 10641326"/>
              <a:gd name="connsiteX95" fmla="*/ 2754630 w 15064737"/>
              <a:gd name="connsiteY95" fmla="*/ 3116580 h 10641326"/>
              <a:gd name="connsiteX96" fmla="*/ 720090 w 15064737"/>
              <a:gd name="connsiteY96" fmla="*/ 3116580 h 10641326"/>
              <a:gd name="connsiteX97" fmla="*/ 0 w 15064737"/>
              <a:gd name="connsiteY97" fmla="*/ 4556759 h 10641326"/>
              <a:gd name="connsiteX98" fmla="*/ 0 w 15064737"/>
              <a:gd name="connsiteY98" fmla="*/ 1440179 h 10641326"/>
              <a:gd name="connsiteX99" fmla="*/ 720090 w 15064737"/>
              <a:gd name="connsiteY99" fmla="*/ 2934476 h 10641326"/>
              <a:gd name="connsiteX100" fmla="*/ 2754630 w 15064737"/>
              <a:gd name="connsiteY100" fmla="*/ 2880358 h 10641326"/>
              <a:gd name="connsiteX101" fmla="*/ 3474720 w 15064737"/>
              <a:gd name="connsiteY101" fmla="*/ 1440179 h 10641326"/>
              <a:gd name="connsiteX102" fmla="*/ 2754630 w 15064737"/>
              <a:gd name="connsiteY102" fmla="*/ 0 h 10641326"/>
              <a:gd name="connsiteX103" fmla="*/ 720090 w 15064737"/>
              <a:gd name="connsiteY103" fmla="*/ 0 h 10641326"/>
              <a:gd name="connsiteX104" fmla="*/ 0 w 15064737"/>
              <a:gd name="connsiteY104" fmla="*/ 1440179 h 1064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5064737" h="10641326">
                <a:moveTo>
                  <a:pt x="11590017" y="7646667"/>
                </a:moveTo>
                <a:lnTo>
                  <a:pt x="12310107" y="9086846"/>
                </a:lnTo>
                <a:lnTo>
                  <a:pt x="14344647" y="9086846"/>
                </a:lnTo>
                <a:lnTo>
                  <a:pt x="15064737" y="7646667"/>
                </a:lnTo>
                <a:lnTo>
                  <a:pt x="14344647" y="6206488"/>
                </a:lnTo>
                <a:lnTo>
                  <a:pt x="12310107" y="6206488"/>
                </a:lnTo>
                <a:lnTo>
                  <a:pt x="11590017" y="7646667"/>
                </a:lnTo>
                <a:close/>
                <a:moveTo>
                  <a:pt x="11582397" y="4556759"/>
                </a:moveTo>
                <a:lnTo>
                  <a:pt x="12302487" y="5996938"/>
                </a:lnTo>
                <a:lnTo>
                  <a:pt x="14337027" y="5996938"/>
                </a:lnTo>
                <a:lnTo>
                  <a:pt x="15057117" y="4556759"/>
                </a:lnTo>
                <a:lnTo>
                  <a:pt x="14337027" y="3116580"/>
                </a:lnTo>
                <a:lnTo>
                  <a:pt x="12302487" y="3116580"/>
                </a:lnTo>
                <a:lnTo>
                  <a:pt x="11582397" y="4556759"/>
                </a:lnTo>
                <a:close/>
                <a:moveTo>
                  <a:pt x="11582397" y="1440179"/>
                </a:moveTo>
                <a:lnTo>
                  <a:pt x="12302487" y="2880358"/>
                </a:lnTo>
                <a:lnTo>
                  <a:pt x="14337027" y="2880358"/>
                </a:lnTo>
                <a:lnTo>
                  <a:pt x="15057117" y="1440179"/>
                </a:lnTo>
                <a:lnTo>
                  <a:pt x="14337027" y="1"/>
                </a:lnTo>
                <a:lnTo>
                  <a:pt x="12302487" y="1"/>
                </a:lnTo>
                <a:lnTo>
                  <a:pt x="11582397" y="1440179"/>
                </a:lnTo>
                <a:close/>
                <a:moveTo>
                  <a:pt x="8694419" y="9201147"/>
                </a:moveTo>
                <a:lnTo>
                  <a:pt x="9414509" y="10641326"/>
                </a:lnTo>
                <a:lnTo>
                  <a:pt x="11449049" y="10641326"/>
                </a:lnTo>
                <a:lnTo>
                  <a:pt x="12169139" y="9201147"/>
                </a:lnTo>
                <a:lnTo>
                  <a:pt x="11449049" y="7760968"/>
                </a:lnTo>
                <a:lnTo>
                  <a:pt x="9414509" y="7760968"/>
                </a:lnTo>
                <a:lnTo>
                  <a:pt x="8694419" y="9201147"/>
                </a:lnTo>
                <a:close/>
                <a:moveTo>
                  <a:pt x="8686799" y="6111239"/>
                </a:moveTo>
                <a:lnTo>
                  <a:pt x="9406889" y="7551418"/>
                </a:lnTo>
                <a:lnTo>
                  <a:pt x="11441429" y="7551418"/>
                </a:lnTo>
                <a:lnTo>
                  <a:pt x="12161519" y="6111239"/>
                </a:lnTo>
                <a:lnTo>
                  <a:pt x="11441429" y="4671060"/>
                </a:lnTo>
                <a:lnTo>
                  <a:pt x="9406889" y="4671060"/>
                </a:lnTo>
                <a:lnTo>
                  <a:pt x="8686799" y="6111239"/>
                </a:lnTo>
                <a:close/>
                <a:moveTo>
                  <a:pt x="8686799" y="2994659"/>
                </a:moveTo>
                <a:lnTo>
                  <a:pt x="9406889" y="4434838"/>
                </a:lnTo>
                <a:lnTo>
                  <a:pt x="11441429" y="4434838"/>
                </a:lnTo>
                <a:lnTo>
                  <a:pt x="12161519" y="2994659"/>
                </a:lnTo>
                <a:lnTo>
                  <a:pt x="11441429" y="1554480"/>
                </a:lnTo>
                <a:lnTo>
                  <a:pt x="9406889" y="1554480"/>
                </a:lnTo>
                <a:lnTo>
                  <a:pt x="8686799" y="2994659"/>
                </a:lnTo>
                <a:close/>
                <a:moveTo>
                  <a:pt x="5798820" y="7646667"/>
                </a:moveTo>
                <a:lnTo>
                  <a:pt x="6518910" y="9086846"/>
                </a:lnTo>
                <a:lnTo>
                  <a:pt x="8553450" y="9086846"/>
                </a:lnTo>
                <a:lnTo>
                  <a:pt x="9273540" y="7646667"/>
                </a:lnTo>
                <a:lnTo>
                  <a:pt x="8553449" y="6206488"/>
                </a:lnTo>
                <a:lnTo>
                  <a:pt x="6518910" y="6206488"/>
                </a:lnTo>
                <a:lnTo>
                  <a:pt x="5798820" y="7646667"/>
                </a:lnTo>
                <a:close/>
                <a:moveTo>
                  <a:pt x="5791200" y="4556759"/>
                </a:moveTo>
                <a:lnTo>
                  <a:pt x="6511290" y="5996938"/>
                </a:lnTo>
                <a:lnTo>
                  <a:pt x="8545829" y="5996938"/>
                </a:lnTo>
                <a:lnTo>
                  <a:pt x="9265919" y="4556759"/>
                </a:lnTo>
                <a:lnTo>
                  <a:pt x="8545829" y="3116580"/>
                </a:lnTo>
                <a:lnTo>
                  <a:pt x="6511290" y="3116580"/>
                </a:lnTo>
                <a:lnTo>
                  <a:pt x="5791200" y="4556759"/>
                </a:lnTo>
                <a:close/>
                <a:moveTo>
                  <a:pt x="5791200" y="1440179"/>
                </a:moveTo>
                <a:lnTo>
                  <a:pt x="6511290" y="2880358"/>
                </a:lnTo>
                <a:lnTo>
                  <a:pt x="8545829" y="2880358"/>
                </a:lnTo>
                <a:lnTo>
                  <a:pt x="9265919" y="1440179"/>
                </a:lnTo>
                <a:lnTo>
                  <a:pt x="8545829" y="1"/>
                </a:lnTo>
                <a:lnTo>
                  <a:pt x="6511290" y="1"/>
                </a:lnTo>
                <a:lnTo>
                  <a:pt x="5791200" y="1440179"/>
                </a:lnTo>
                <a:close/>
                <a:moveTo>
                  <a:pt x="2903219" y="9201147"/>
                </a:moveTo>
                <a:lnTo>
                  <a:pt x="3623310" y="10641326"/>
                </a:lnTo>
                <a:lnTo>
                  <a:pt x="5657849" y="10641326"/>
                </a:lnTo>
                <a:lnTo>
                  <a:pt x="6377939" y="9201147"/>
                </a:lnTo>
                <a:lnTo>
                  <a:pt x="5657849" y="7760968"/>
                </a:lnTo>
                <a:lnTo>
                  <a:pt x="3623309" y="7760968"/>
                </a:lnTo>
                <a:lnTo>
                  <a:pt x="2903219" y="9201147"/>
                </a:lnTo>
                <a:close/>
                <a:moveTo>
                  <a:pt x="2895599" y="6111239"/>
                </a:moveTo>
                <a:lnTo>
                  <a:pt x="3615689" y="7551418"/>
                </a:lnTo>
                <a:lnTo>
                  <a:pt x="5650230" y="7551418"/>
                </a:lnTo>
                <a:lnTo>
                  <a:pt x="6370319" y="6111239"/>
                </a:lnTo>
                <a:lnTo>
                  <a:pt x="5650230" y="4671060"/>
                </a:lnTo>
                <a:lnTo>
                  <a:pt x="3615689" y="4671060"/>
                </a:lnTo>
                <a:lnTo>
                  <a:pt x="2895599" y="6111239"/>
                </a:lnTo>
                <a:close/>
                <a:moveTo>
                  <a:pt x="2895599" y="2994659"/>
                </a:moveTo>
                <a:lnTo>
                  <a:pt x="3615689" y="4434838"/>
                </a:lnTo>
                <a:lnTo>
                  <a:pt x="5650230" y="4434838"/>
                </a:lnTo>
                <a:lnTo>
                  <a:pt x="6370319" y="2994659"/>
                </a:lnTo>
                <a:lnTo>
                  <a:pt x="5650230" y="1554480"/>
                </a:lnTo>
                <a:lnTo>
                  <a:pt x="3615689" y="1554480"/>
                </a:lnTo>
                <a:lnTo>
                  <a:pt x="2895599" y="2994659"/>
                </a:lnTo>
                <a:close/>
                <a:moveTo>
                  <a:pt x="7620" y="7646667"/>
                </a:moveTo>
                <a:lnTo>
                  <a:pt x="727710" y="9086846"/>
                </a:lnTo>
                <a:lnTo>
                  <a:pt x="2762250" y="9086846"/>
                </a:lnTo>
                <a:lnTo>
                  <a:pt x="3482340" y="7646667"/>
                </a:lnTo>
                <a:lnTo>
                  <a:pt x="2762250" y="6206488"/>
                </a:lnTo>
                <a:lnTo>
                  <a:pt x="727710" y="6206488"/>
                </a:lnTo>
                <a:lnTo>
                  <a:pt x="7620" y="7646667"/>
                </a:lnTo>
                <a:close/>
                <a:moveTo>
                  <a:pt x="0" y="4556759"/>
                </a:moveTo>
                <a:lnTo>
                  <a:pt x="720090" y="5996938"/>
                </a:lnTo>
                <a:lnTo>
                  <a:pt x="2754630" y="5996938"/>
                </a:lnTo>
                <a:lnTo>
                  <a:pt x="3474720" y="4556759"/>
                </a:lnTo>
                <a:lnTo>
                  <a:pt x="2754630" y="3116580"/>
                </a:lnTo>
                <a:lnTo>
                  <a:pt x="720090" y="3116580"/>
                </a:lnTo>
                <a:lnTo>
                  <a:pt x="0" y="4556759"/>
                </a:lnTo>
                <a:close/>
                <a:moveTo>
                  <a:pt x="0" y="1440179"/>
                </a:moveTo>
                <a:lnTo>
                  <a:pt x="720090" y="2934476"/>
                </a:lnTo>
                <a:lnTo>
                  <a:pt x="2754630" y="2880358"/>
                </a:lnTo>
                <a:lnTo>
                  <a:pt x="3474720" y="1440179"/>
                </a:lnTo>
                <a:lnTo>
                  <a:pt x="2754630" y="0"/>
                </a:lnTo>
                <a:lnTo>
                  <a:pt x="720090" y="0"/>
                </a:lnTo>
                <a:lnTo>
                  <a:pt x="0" y="1440179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2EDD9A-F88B-8609-B43E-0B4B74C55D29}"/>
              </a:ext>
            </a:extLst>
          </p:cNvPr>
          <p:cNvSpPr txBox="1"/>
          <p:nvPr/>
        </p:nvSpPr>
        <p:spPr>
          <a:xfrm>
            <a:off x="358815" y="405114"/>
            <a:ext cx="648182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AVR Microcontroller Program ROM:</a:t>
            </a:r>
          </a:p>
          <a:p>
            <a:pPr algn="just"/>
            <a:r>
              <a:rPr lang="en-US" dirty="0"/>
              <a:t>Has 8MB program code ROM space but can vary model to model. It is also the first microcontrollers to use on-chip Flash memory for program memory. It’s ideal for fast development cause it can be erased in seconds compared to 20 minutes or more needed by  UV-EPROM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202BB-57DB-1042-95BB-A0A58A698C94}"/>
              </a:ext>
            </a:extLst>
          </p:cNvPr>
          <p:cNvSpPr txBox="1"/>
          <p:nvPr/>
        </p:nvSpPr>
        <p:spPr>
          <a:xfrm>
            <a:off x="358815" y="2303362"/>
            <a:ext cx="503498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AVR Microcontroller data RAM &amp; EEPROM:</a:t>
            </a:r>
          </a:p>
          <a:p>
            <a:pPr algn="just"/>
            <a:r>
              <a:rPr lang="en-US" dirty="0"/>
              <a:t>RAM is for data storage.AVR has a maximum 64kb of data RAM storage.It has 3 components: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General-purpose registers [ 32 ]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I/O memory [ varies from chip to chip 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Internal SRAM [ varies from chip to chip 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F5ED6-D413-F634-D947-27F9940192B5}"/>
              </a:ext>
            </a:extLst>
          </p:cNvPr>
          <p:cNvSpPr txBox="1"/>
          <p:nvPr/>
        </p:nvSpPr>
        <p:spPr>
          <a:xfrm>
            <a:off x="358815" y="4213185"/>
            <a:ext cx="503498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AVR Microcontroller I/O Pins:</a:t>
            </a:r>
          </a:p>
          <a:p>
            <a:r>
              <a:rPr lang="en-US" dirty="0"/>
              <a:t>It can have 3 to 86 pins for I/O. Total number of pins for the AVR package goes from 8 to 100.</a:t>
            </a:r>
          </a:p>
          <a:p>
            <a:endParaRPr lang="en-US" dirty="0"/>
          </a:p>
          <a:p>
            <a:r>
              <a:rPr lang="en-US" dirty="0"/>
              <a:t>8 pin AT90S2323 has 3 pins for I/O</a:t>
            </a:r>
          </a:p>
          <a:p>
            <a:r>
              <a:rPr lang="en-US" dirty="0"/>
              <a:t>100 pin ATmega1280 has 86 pins for I/O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399DF-ED55-D0E3-01DA-308E7D74549F}"/>
              </a:ext>
            </a:extLst>
          </p:cNvPr>
          <p:cNvSpPr txBox="1"/>
          <p:nvPr/>
        </p:nvSpPr>
        <p:spPr>
          <a:xfrm>
            <a:off x="5527140" y="5044181"/>
            <a:ext cx="63877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Peripherals: </a:t>
            </a:r>
            <a:r>
              <a:rPr lang="en-US" dirty="0"/>
              <a:t>Most of the AVRs come with ADC (Analog to Digital Converter),Timers,USART(Universal Synchronous Asynchronous Receiver Transmitter)</a:t>
            </a:r>
            <a:endParaRPr lang="en-US" b="1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0FBA241-DD6B-3D8A-290B-9CC34CFC8F00}"/>
              </a:ext>
            </a:extLst>
          </p:cNvPr>
          <p:cNvSpPr/>
          <p:nvPr/>
        </p:nvSpPr>
        <p:spPr>
          <a:xfrm rot="5400000">
            <a:off x="-833377" y="-1308699"/>
            <a:ext cx="2071868" cy="175432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1C1791FF-81AB-CF74-7F52-0909ACA4B4E1}"/>
              </a:ext>
            </a:extLst>
          </p:cNvPr>
          <p:cNvSpPr/>
          <p:nvPr/>
        </p:nvSpPr>
        <p:spPr>
          <a:xfrm rot="5400000">
            <a:off x="994279" y="-1656322"/>
            <a:ext cx="2280213" cy="184265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21775E0-7C71-77BC-95AD-CF5C906F868A}"/>
              </a:ext>
            </a:extLst>
          </p:cNvPr>
          <p:cNvSpPr/>
          <p:nvPr/>
        </p:nvSpPr>
        <p:spPr>
          <a:xfrm rot="5400000">
            <a:off x="-1620950" y="949124"/>
            <a:ext cx="2071868" cy="175432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0AFD03AE-B9AA-97FB-75C0-A99DC3DB9486}"/>
              </a:ext>
            </a:extLst>
          </p:cNvPr>
          <p:cNvSpPr/>
          <p:nvPr/>
        </p:nvSpPr>
        <p:spPr>
          <a:xfrm rot="5400000">
            <a:off x="-1710540" y="2300088"/>
            <a:ext cx="2071868" cy="175432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EF77A15-7C73-A9C0-BB1A-61FB7EFBA676}"/>
              </a:ext>
            </a:extLst>
          </p:cNvPr>
          <p:cNvSpPr/>
          <p:nvPr/>
        </p:nvSpPr>
        <p:spPr>
          <a:xfrm rot="5400000">
            <a:off x="-1710540" y="3837007"/>
            <a:ext cx="2071868" cy="175432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714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51C715FA-FEB2-67CB-D381-D3DEBDE71A5E}"/>
              </a:ext>
            </a:extLst>
          </p:cNvPr>
          <p:cNvSpPr/>
          <p:nvPr/>
        </p:nvSpPr>
        <p:spPr>
          <a:xfrm rot="5400000">
            <a:off x="-1186408" y="-706057"/>
            <a:ext cx="2673752" cy="224548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64B441C6-D938-E8A8-D6A9-C61F6A4D1AF5}"/>
              </a:ext>
            </a:extLst>
          </p:cNvPr>
          <p:cNvSpPr/>
          <p:nvPr/>
        </p:nvSpPr>
        <p:spPr>
          <a:xfrm rot="5400000">
            <a:off x="1281898" y="604778"/>
            <a:ext cx="827586" cy="659758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B7A9B1-A385-7657-3F88-22D1C899DB8C}"/>
              </a:ext>
            </a:extLst>
          </p:cNvPr>
          <p:cNvSpPr/>
          <p:nvPr/>
        </p:nvSpPr>
        <p:spPr>
          <a:xfrm rot="16200000">
            <a:off x="5885724" y="-564266"/>
            <a:ext cx="2673752" cy="2997846"/>
          </a:xfrm>
          <a:custGeom>
            <a:avLst/>
            <a:gdLst>
              <a:gd name="connsiteX0" fmla="*/ 1441053 w 2673752"/>
              <a:gd name="connsiteY0" fmla="*/ 329879 h 2997846"/>
              <a:gd name="connsiteX1" fmla="*/ 1605993 w 2673752"/>
              <a:gd name="connsiteY1" fmla="*/ 0 h 2997846"/>
              <a:gd name="connsiteX2" fmla="*/ 2103700 w 2673752"/>
              <a:gd name="connsiteY2" fmla="*/ 0 h 2997846"/>
              <a:gd name="connsiteX3" fmla="*/ 2268639 w 2673752"/>
              <a:gd name="connsiteY3" fmla="*/ 329879 h 2997846"/>
              <a:gd name="connsiteX4" fmla="*/ 2103700 w 2673752"/>
              <a:gd name="connsiteY4" fmla="*/ 659758 h 2997846"/>
              <a:gd name="connsiteX5" fmla="*/ 1605993 w 2673752"/>
              <a:gd name="connsiteY5" fmla="*/ 659758 h 2997846"/>
              <a:gd name="connsiteX6" fmla="*/ 0 w 2673752"/>
              <a:gd name="connsiteY6" fmla="*/ 1875103 h 2997846"/>
              <a:gd name="connsiteX7" fmla="*/ 561372 w 2673752"/>
              <a:gd name="connsiteY7" fmla="*/ 752359 h 2997846"/>
              <a:gd name="connsiteX8" fmla="*/ 2112380 w 2673752"/>
              <a:gd name="connsiteY8" fmla="*/ 752359 h 2997846"/>
              <a:gd name="connsiteX9" fmla="*/ 2673752 w 2673752"/>
              <a:gd name="connsiteY9" fmla="*/ 1875103 h 2997846"/>
              <a:gd name="connsiteX10" fmla="*/ 2112380 w 2673752"/>
              <a:gd name="connsiteY10" fmla="*/ 2997846 h 2997846"/>
              <a:gd name="connsiteX11" fmla="*/ 561372 w 2673752"/>
              <a:gd name="connsiteY11" fmla="*/ 2997846 h 299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3752" h="2997846">
                <a:moveTo>
                  <a:pt x="1441053" y="329879"/>
                </a:moveTo>
                <a:lnTo>
                  <a:pt x="1605993" y="0"/>
                </a:lnTo>
                <a:lnTo>
                  <a:pt x="2103700" y="0"/>
                </a:lnTo>
                <a:lnTo>
                  <a:pt x="2268639" y="329879"/>
                </a:lnTo>
                <a:lnTo>
                  <a:pt x="2103700" y="659758"/>
                </a:lnTo>
                <a:lnTo>
                  <a:pt x="1605993" y="659758"/>
                </a:lnTo>
                <a:close/>
                <a:moveTo>
                  <a:pt x="0" y="1875103"/>
                </a:moveTo>
                <a:lnTo>
                  <a:pt x="561372" y="752359"/>
                </a:lnTo>
                <a:lnTo>
                  <a:pt x="2112380" y="752359"/>
                </a:lnTo>
                <a:lnTo>
                  <a:pt x="2673752" y="1875103"/>
                </a:lnTo>
                <a:lnTo>
                  <a:pt x="2112380" y="2997846"/>
                </a:lnTo>
                <a:lnTo>
                  <a:pt x="561372" y="2997846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0B3AB-71E2-0B9D-32AB-02CCBE408794}"/>
              </a:ext>
            </a:extLst>
          </p:cNvPr>
          <p:cNvSpPr txBox="1"/>
          <p:nvPr/>
        </p:nvSpPr>
        <p:spPr>
          <a:xfrm>
            <a:off x="449489" y="520865"/>
            <a:ext cx="7039332" cy="47705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AVR family overview:</a:t>
            </a:r>
          </a:p>
          <a:p>
            <a:endParaRPr lang="en-US" b="1" dirty="0"/>
          </a:p>
          <a:p>
            <a:r>
              <a:rPr lang="en-US" sz="2400" b="1" dirty="0"/>
              <a:t>Classic</a:t>
            </a:r>
            <a:r>
              <a:rPr lang="en-US" b="1" dirty="0"/>
              <a:t> &gt;&gt;  This is original AVR chip later replaced by the new ones. Example: AT90S2313,AT90S2323 etc.</a:t>
            </a:r>
          </a:p>
          <a:p>
            <a:endParaRPr lang="en-US" b="1" dirty="0"/>
          </a:p>
          <a:p>
            <a:r>
              <a:rPr lang="en-US" sz="2400" b="1" dirty="0"/>
              <a:t>Mega</a:t>
            </a:r>
            <a:r>
              <a:rPr lang="en-US" b="1" dirty="0"/>
              <a:t> &gt;&gt; These are powerful and have more than 120 instructions, lots of different peripherals. Example: ATmega8, ATmega16, ATmega32, ATmega64, ATmega1280 etc. </a:t>
            </a:r>
          </a:p>
          <a:p>
            <a:endParaRPr lang="en-US" b="1" dirty="0"/>
          </a:p>
          <a:p>
            <a:r>
              <a:rPr lang="en-US" sz="2400" b="1" dirty="0"/>
              <a:t>Tiny </a:t>
            </a:r>
            <a:r>
              <a:rPr lang="en-US" b="1" dirty="0"/>
              <a:t>&gt;&gt; As named it has less instructions , less peripherals compared to Mega. Example: ATtiny13,ATtiny25,ATtiny44 etc.</a:t>
            </a:r>
          </a:p>
          <a:p>
            <a:endParaRPr lang="en-US" b="1" dirty="0"/>
          </a:p>
          <a:p>
            <a:r>
              <a:rPr lang="en-US" sz="2400" b="1" dirty="0"/>
              <a:t>Special Purpose </a:t>
            </a:r>
            <a:r>
              <a:rPr lang="en-US" b="1" dirty="0"/>
              <a:t>&gt;&gt; IC’s of this group can be considered as subset of other </a:t>
            </a:r>
            <a:r>
              <a:rPr lang="en-US" b="1" dirty="0" err="1"/>
              <a:t>groups.Yet</a:t>
            </a:r>
            <a:r>
              <a:rPr lang="en-US" b="1" dirty="0"/>
              <a:t> they have special capabilities like : USB </a:t>
            </a:r>
            <a:r>
              <a:rPr lang="en-US" b="1" dirty="0" err="1"/>
              <a:t>controller,CAN</a:t>
            </a:r>
            <a:r>
              <a:rPr lang="en-US" b="1" dirty="0"/>
              <a:t> </a:t>
            </a:r>
            <a:r>
              <a:rPr lang="en-US" b="1" dirty="0" err="1"/>
              <a:t>controller,LCD</a:t>
            </a:r>
            <a:r>
              <a:rPr lang="en-US" b="1" dirty="0"/>
              <a:t> controller etc. Example: AT90CAN128,AT90USB1287 etc.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7235C10-EB88-6020-3F4C-D22198354A60}"/>
              </a:ext>
            </a:extLst>
          </p:cNvPr>
          <p:cNvSpPr/>
          <p:nvPr/>
        </p:nvSpPr>
        <p:spPr>
          <a:xfrm rot="16200000">
            <a:off x="-1846165" y="4482296"/>
            <a:ext cx="2673752" cy="2997846"/>
          </a:xfrm>
          <a:custGeom>
            <a:avLst/>
            <a:gdLst>
              <a:gd name="connsiteX0" fmla="*/ 1441053 w 2673752"/>
              <a:gd name="connsiteY0" fmla="*/ 329879 h 2997846"/>
              <a:gd name="connsiteX1" fmla="*/ 1605993 w 2673752"/>
              <a:gd name="connsiteY1" fmla="*/ 0 h 2997846"/>
              <a:gd name="connsiteX2" fmla="*/ 2103700 w 2673752"/>
              <a:gd name="connsiteY2" fmla="*/ 0 h 2997846"/>
              <a:gd name="connsiteX3" fmla="*/ 2268639 w 2673752"/>
              <a:gd name="connsiteY3" fmla="*/ 329879 h 2997846"/>
              <a:gd name="connsiteX4" fmla="*/ 2103700 w 2673752"/>
              <a:gd name="connsiteY4" fmla="*/ 659758 h 2997846"/>
              <a:gd name="connsiteX5" fmla="*/ 1605993 w 2673752"/>
              <a:gd name="connsiteY5" fmla="*/ 659758 h 2997846"/>
              <a:gd name="connsiteX6" fmla="*/ 0 w 2673752"/>
              <a:gd name="connsiteY6" fmla="*/ 1875103 h 2997846"/>
              <a:gd name="connsiteX7" fmla="*/ 561372 w 2673752"/>
              <a:gd name="connsiteY7" fmla="*/ 752359 h 2997846"/>
              <a:gd name="connsiteX8" fmla="*/ 2112380 w 2673752"/>
              <a:gd name="connsiteY8" fmla="*/ 752359 h 2997846"/>
              <a:gd name="connsiteX9" fmla="*/ 2673752 w 2673752"/>
              <a:gd name="connsiteY9" fmla="*/ 1875103 h 2997846"/>
              <a:gd name="connsiteX10" fmla="*/ 2112380 w 2673752"/>
              <a:gd name="connsiteY10" fmla="*/ 2997846 h 2997846"/>
              <a:gd name="connsiteX11" fmla="*/ 561372 w 2673752"/>
              <a:gd name="connsiteY11" fmla="*/ 2997846 h 299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3752" h="2997846">
                <a:moveTo>
                  <a:pt x="1441053" y="329879"/>
                </a:moveTo>
                <a:lnTo>
                  <a:pt x="1605993" y="0"/>
                </a:lnTo>
                <a:lnTo>
                  <a:pt x="2103700" y="0"/>
                </a:lnTo>
                <a:lnTo>
                  <a:pt x="2268639" y="329879"/>
                </a:lnTo>
                <a:lnTo>
                  <a:pt x="2103700" y="659758"/>
                </a:lnTo>
                <a:lnTo>
                  <a:pt x="1605993" y="659758"/>
                </a:lnTo>
                <a:close/>
                <a:moveTo>
                  <a:pt x="0" y="1875103"/>
                </a:moveTo>
                <a:lnTo>
                  <a:pt x="561372" y="752359"/>
                </a:lnTo>
                <a:lnTo>
                  <a:pt x="2112380" y="752359"/>
                </a:lnTo>
                <a:lnTo>
                  <a:pt x="2673752" y="1875103"/>
                </a:lnTo>
                <a:lnTo>
                  <a:pt x="2112380" y="2997846"/>
                </a:lnTo>
                <a:lnTo>
                  <a:pt x="561372" y="2997846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09AEF7-43EB-05A2-5DB4-B3F07A8CC522}"/>
              </a:ext>
            </a:extLst>
          </p:cNvPr>
          <p:cNvSpPr/>
          <p:nvPr/>
        </p:nvSpPr>
        <p:spPr>
          <a:xfrm rot="5400000" flipH="1">
            <a:off x="6541568" y="115912"/>
            <a:ext cx="10401885" cy="7792619"/>
          </a:xfrm>
          <a:custGeom>
            <a:avLst/>
            <a:gdLst>
              <a:gd name="connsiteX0" fmla="*/ 11590017 w 15064737"/>
              <a:gd name="connsiteY0" fmla="*/ 7646667 h 10641326"/>
              <a:gd name="connsiteX1" fmla="*/ 12310107 w 15064737"/>
              <a:gd name="connsiteY1" fmla="*/ 9086846 h 10641326"/>
              <a:gd name="connsiteX2" fmla="*/ 14344647 w 15064737"/>
              <a:gd name="connsiteY2" fmla="*/ 9086846 h 10641326"/>
              <a:gd name="connsiteX3" fmla="*/ 15064737 w 15064737"/>
              <a:gd name="connsiteY3" fmla="*/ 7646667 h 10641326"/>
              <a:gd name="connsiteX4" fmla="*/ 14344647 w 15064737"/>
              <a:gd name="connsiteY4" fmla="*/ 6206488 h 10641326"/>
              <a:gd name="connsiteX5" fmla="*/ 12310107 w 15064737"/>
              <a:gd name="connsiteY5" fmla="*/ 6206488 h 10641326"/>
              <a:gd name="connsiteX6" fmla="*/ 11582397 w 15064737"/>
              <a:gd name="connsiteY6" fmla="*/ 4556759 h 10641326"/>
              <a:gd name="connsiteX7" fmla="*/ 12302487 w 15064737"/>
              <a:gd name="connsiteY7" fmla="*/ 5996938 h 10641326"/>
              <a:gd name="connsiteX8" fmla="*/ 14337027 w 15064737"/>
              <a:gd name="connsiteY8" fmla="*/ 5996938 h 10641326"/>
              <a:gd name="connsiteX9" fmla="*/ 15057117 w 15064737"/>
              <a:gd name="connsiteY9" fmla="*/ 4556759 h 10641326"/>
              <a:gd name="connsiteX10" fmla="*/ 14337027 w 15064737"/>
              <a:gd name="connsiteY10" fmla="*/ 3116580 h 10641326"/>
              <a:gd name="connsiteX11" fmla="*/ 12302487 w 15064737"/>
              <a:gd name="connsiteY11" fmla="*/ 3116580 h 10641326"/>
              <a:gd name="connsiteX12" fmla="*/ 11582397 w 15064737"/>
              <a:gd name="connsiteY12" fmla="*/ 1440179 h 10641326"/>
              <a:gd name="connsiteX13" fmla="*/ 12302487 w 15064737"/>
              <a:gd name="connsiteY13" fmla="*/ 2880358 h 10641326"/>
              <a:gd name="connsiteX14" fmla="*/ 14337027 w 15064737"/>
              <a:gd name="connsiteY14" fmla="*/ 2880358 h 10641326"/>
              <a:gd name="connsiteX15" fmla="*/ 15057117 w 15064737"/>
              <a:gd name="connsiteY15" fmla="*/ 1440179 h 10641326"/>
              <a:gd name="connsiteX16" fmla="*/ 14337027 w 15064737"/>
              <a:gd name="connsiteY16" fmla="*/ 1 h 10641326"/>
              <a:gd name="connsiteX17" fmla="*/ 12302487 w 15064737"/>
              <a:gd name="connsiteY17" fmla="*/ 1 h 10641326"/>
              <a:gd name="connsiteX18" fmla="*/ 8694419 w 15064737"/>
              <a:gd name="connsiteY18" fmla="*/ 9201147 h 10641326"/>
              <a:gd name="connsiteX19" fmla="*/ 9414509 w 15064737"/>
              <a:gd name="connsiteY19" fmla="*/ 10641326 h 10641326"/>
              <a:gd name="connsiteX20" fmla="*/ 11449049 w 15064737"/>
              <a:gd name="connsiteY20" fmla="*/ 10641326 h 10641326"/>
              <a:gd name="connsiteX21" fmla="*/ 12169139 w 15064737"/>
              <a:gd name="connsiteY21" fmla="*/ 9201147 h 10641326"/>
              <a:gd name="connsiteX22" fmla="*/ 11449049 w 15064737"/>
              <a:gd name="connsiteY22" fmla="*/ 7760968 h 10641326"/>
              <a:gd name="connsiteX23" fmla="*/ 9414509 w 15064737"/>
              <a:gd name="connsiteY23" fmla="*/ 7760968 h 10641326"/>
              <a:gd name="connsiteX24" fmla="*/ 8686799 w 15064737"/>
              <a:gd name="connsiteY24" fmla="*/ 6111239 h 10641326"/>
              <a:gd name="connsiteX25" fmla="*/ 9406889 w 15064737"/>
              <a:gd name="connsiteY25" fmla="*/ 7551418 h 10641326"/>
              <a:gd name="connsiteX26" fmla="*/ 11441429 w 15064737"/>
              <a:gd name="connsiteY26" fmla="*/ 7551418 h 10641326"/>
              <a:gd name="connsiteX27" fmla="*/ 12161519 w 15064737"/>
              <a:gd name="connsiteY27" fmla="*/ 6111239 h 10641326"/>
              <a:gd name="connsiteX28" fmla="*/ 11441429 w 15064737"/>
              <a:gd name="connsiteY28" fmla="*/ 4671060 h 10641326"/>
              <a:gd name="connsiteX29" fmla="*/ 9406889 w 15064737"/>
              <a:gd name="connsiteY29" fmla="*/ 4671060 h 10641326"/>
              <a:gd name="connsiteX30" fmla="*/ 8686799 w 15064737"/>
              <a:gd name="connsiteY30" fmla="*/ 2994659 h 10641326"/>
              <a:gd name="connsiteX31" fmla="*/ 9406889 w 15064737"/>
              <a:gd name="connsiteY31" fmla="*/ 4434838 h 10641326"/>
              <a:gd name="connsiteX32" fmla="*/ 11441429 w 15064737"/>
              <a:gd name="connsiteY32" fmla="*/ 4434838 h 10641326"/>
              <a:gd name="connsiteX33" fmla="*/ 12161519 w 15064737"/>
              <a:gd name="connsiteY33" fmla="*/ 2994659 h 10641326"/>
              <a:gd name="connsiteX34" fmla="*/ 11441429 w 15064737"/>
              <a:gd name="connsiteY34" fmla="*/ 1554480 h 10641326"/>
              <a:gd name="connsiteX35" fmla="*/ 9406889 w 15064737"/>
              <a:gd name="connsiteY35" fmla="*/ 1554480 h 10641326"/>
              <a:gd name="connsiteX36" fmla="*/ 5798820 w 15064737"/>
              <a:gd name="connsiteY36" fmla="*/ 7646667 h 10641326"/>
              <a:gd name="connsiteX37" fmla="*/ 6518910 w 15064737"/>
              <a:gd name="connsiteY37" fmla="*/ 9086846 h 10641326"/>
              <a:gd name="connsiteX38" fmla="*/ 8553450 w 15064737"/>
              <a:gd name="connsiteY38" fmla="*/ 9086846 h 10641326"/>
              <a:gd name="connsiteX39" fmla="*/ 9273540 w 15064737"/>
              <a:gd name="connsiteY39" fmla="*/ 7646667 h 10641326"/>
              <a:gd name="connsiteX40" fmla="*/ 8553449 w 15064737"/>
              <a:gd name="connsiteY40" fmla="*/ 6206488 h 10641326"/>
              <a:gd name="connsiteX41" fmla="*/ 6518910 w 15064737"/>
              <a:gd name="connsiteY41" fmla="*/ 6206488 h 10641326"/>
              <a:gd name="connsiteX42" fmla="*/ 5791200 w 15064737"/>
              <a:gd name="connsiteY42" fmla="*/ 4556759 h 10641326"/>
              <a:gd name="connsiteX43" fmla="*/ 6511290 w 15064737"/>
              <a:gd name="connsiteY43" fmla="*/ 5996938 h 10641326"/>
              <a:gd name="connsiteX44" fmla="*/ 8545829 w 15064737"/>
              <a:gd name="connsiteY44" fmla="*/ 5996938 h 10641326"/>
              <a:gd name="connsiteX45" fmla="*/ 9265919 w 15064737"/>
              <a:gd name="connsiteY45" fmla="*/ 4556759 h 10641326"/>
              <a:gd name="connsiteX46" fmla="*/ 8545829 w 15064737"/>
              <a:gd name="connsiteY46" fmla="*/ 3116580 h 10641326"/>
              <a:gd name="connsiteX47" fmla="*/ 6511290 w 15064737"/>
              <a:gd name="connsiteY47" fmla="*/ 3116580 h 10641326"/>
              <a:gd name="connsiteX48" fmla="*/ 5791200 w 15064737"/>
              <a:gd name="connsiteY48" fmla="*/ 1440179 h 10641326"/>
              <a:gd name="connsiteX49" fmla="*/ 6511290 w 15064737"/>
              <a:gd name="connsiteY49" fmla="*/ 2880358 h 10641326"/>
              <a:gd name="connsiteX50" fmla="*/ 8545829 w 15064737"/>
              <a:gd name="connsiteY50" fmla="*/ 2880358 h 10641326"/>
              <a:gd name="connsiteX51" fmla="*/ 9265919 w 15064737"/>
              <a:gd name="connsiteY51" fmla="*/ 1440179 h 10641326"/>
              <a:gd name="connsiteX52" fmla="*/ 8545829 w 15064737"/>
              <a:gd name="connsiteY52" fmla="*/ 1 h 10641326"/>
              <a:gd name="connsiteX53" fmla="*/ 6511290 w 15064737"/>
              <a:gd name="connsiteY53" fmla="*/ 1 h 10641326"/>
              <a:gd name="connsiteX54" fmla="*/ 2903219 w 15064737"/>
              <a:gd name="connsiteY54" fmla="*/ 9201147 h 10641326"/>
              <a:gd name="connsiteX55" fmla="*/ 3623310 w 15064737"/>
              <a:gd name="connsiteY55" fmla="*/ 10641326 h 10641326"/>
              <a:gd name="connsiteX56" fmla="*/ 5657849 w 15064737"/>
              <a:gd name="connsiteY56" fmla="*/ 10641326 h 10641326"/>
              <a:gd name="connsiteX57" fmla="*/ 6377939 w 15064737"/>
              <a:gd name="connsiteY57" fmla="*/ 9201147 h 10641326"/>
              <a:gd name="connsiteX58" fmla="*/ 5657849 w 15064737"/>
              <a:gd name="connsiteY58" fmla="*/ 7760968 h 10641326"/>
              <a:gd name="connsiteX59" fmla="*/ 3623309 w 15064737"/>
              <a:gd name="connsiteY59" fmla="*/ 7760968 h 10641326"/>
              <a:gd name="connsiteX60" fmla="*/ 2895599 w 15064737"/>
              <a:gd name="connsiteY60" fmla="*/ 6111239 h 10641326"/>
              <a:gd name="connsiteX61" fmla="*/ 3615689 w 15064737"/>
              <a:gd name="connsiteY61" fmla="*/ 7551418 h 10641326"/>
              <a:gd name="connsiteX62" fmla="*/ 5650230 w 15064737"/>
              <a:gd name="connsiteY62" fmla="*/ 7551418 h 10641326"/>
              <a:gd name="connsiteX63" fmla="*/ 6370319 w 15064737"/>
              <a:gd name="connsiteY63" fmla="*/ 6111239 h 10641326"/>
              <a:gd name="connsiteX64" fmla="*/ 5650230 w 15064737"/>
              <a:gd name="connsiteY64" fmla="*/ 4671060 h 10641326"/>
              <a:gd name="connsiteX65" fmla="*/ 3615689 w 15064737"/>
              <a:gd name="connsiteY65" fmla="*/ 4671060 h 10641326"/>
              <a:gd name="connsiteX66" fmla="*/ 2895599 w 15064737"/>
              <a:gd name="connsiteY66" fmla="*/ 2994659 h 10641326"/>
              <a:gd name="connsiteX67" fmla="*/ 3615689 w 15064737"/>
              <a:gd name="connsiteY67" fmla="*/ 4434838 h 10641326"/>
              <a:gd name="connsiteX68" fmla="*/ 5650230 w 15064737"/>
              <a:gd name="connsiteY68" fmla="*/ 4434838 h 10641326"/>
              <a:gd name="connsiteX69" fmla="*/ 6370319 w 15064737"/>
              <a:gd name="connsiteY69" fmla="*/ 2994659 h 10641326"/>
              <a:gd name="connsiteX70" fmla="*/ 5650230 w 15064737"/>
              <a:gd name="connsiteY70" fmla="*/ 1554480 h 10641326"/>
              <a:gd name="connsiteX71" fmla="*/ 3615689 w 15064737"/>
              <a:gd name="connsiteY71" fmla="*/ 1554480 h 10641326"/>
              <a:gd name="connsiteX72" fmla="*/ 7620 w 15064737"/>
              <a:gd name="connsiteY72" fmla="*/ 7646667 h 10641326"/>
              <a:gd name="connsiteX73" fmla="*/ 727710 w 15064737"/>
              <a:gd name="connsiteY73" fmla="*/ 9086846 h 10641326"/>
              <a:gd name="connsiteX74" fmla="*/ 2762250 w 15064737"/>
              <a:gd name="connsiteY74" fmla="*/ 9086846 h 10641326"/>
              <a:gd name="connsiteX75" fmla="*/ 3482340 w 15064737"/>
              <a:gd name="connsiteY75" fmla="*/ 7646667 h 10641326"/>
              <a:gd name="connsiteX76" fmla="*/ 2762250 w 15064737"/>
              <a:gd name="connsiteY76" fmla="*/ 6206488 h 10641326"/>
              <a:gd name="connsiteX77" fmla="*/ 727710 w 15064737"/>
              <a:gd name="connsiteY77" fmla="*/ 6206488 h 10641326"/>
              <a:gd name="connsiteX78" fmla="*/ 0 w 15064737"/>
              <a:gd name="connsiteY78" fmla="*/ 4556759 h 10641326"/>
              <a:gd name="connsiteX79" fmla="*/ 720090 w 15064737"/>
              <a:gd name="connsiteY79" fmla="*/ 5996938 h 10641326"/>
              <a:gd name="connsiteX80" fmla="*/ 2754630 w 15064737"/>
              <a:gd name="connsiteY80" fmla="*/ 5996938 h 10641326"/>
              <a:gd name="connsiteX81" fmla="*/ 3474720 w 15064737"/>
              <a:gd name="connsiteY81" fmla="*/ 4556759 h 10641326"/>
              <a:gd name="connsiteX82" fmla="*/ 2754630 w 15064737"/>
              <a:gd name="connsiteY82" fmla="*/ 3116580 h 10641326"/>
              <a:gd name="connsiteX83" fmla="*/ 720090 w 15064737"/>
              <a:gd name="connsiteY83" fmla="*/ 3116580 h 10641326"/>
              <a:gd name="connsiteX84" fmla="*/ 0 w 15064737"/>
              <a:gd name="connsiteY84" fmla="*/ 1440179 h 10641326"/>
              <a:gd name="connsiteX85" fmla="*/ 720090 w 15064737"/>
              <a:gd name="connsiteY85" fmla="*/ 2880358 h 10641326"/>
              <a:gd name="connsiteX86" fmla="*/ 2754630 w 15064737"/>
              <a:gd name="connsiteY86" fmla="*/ 2880358 h 10641326"/>
              <a:gd name="connsiteX87" fmla="*/ 3474720 w 15064737"/>
              <a:gd name="connsiteY87" fmla="*/ 1440179 h 10641326"/>
              <a:gd name="connsiteX88" fmla="*/ 2754630 w 15064737"/>
              <a:gd name="connsiteY88" fmla="*/ 0 h 10641326"/>
              <a:gd name="connsiteX89" fmla="*/ 720090 w 15064737"/>
              <a:gd name="connsiteY89" fmla="*/ 0 h 10641326"/>
              <a:gd name="connsiteX0" fmla="*/ 11590017 w 15064737"/>
              <a:gd name="connsiteY0" fmla="*/ 7646667 h 10641326"/>
              <a:gd name="connsiteX1" fmla="*/ 12310107 w 15064737"/>
              <a:gd name="connsiteY1" fmla="*/ 9086846 h 10641326"/>
              <a:gd name="connsiteX2" fmla="*/ 14344647 w 15064737"/>
              <a:gd name="connsiteY2" fmla="*/ 9086846 h 10641326"/>
              <a:gd name="connsiteX3" fmla="*/ 15064737 w 15064737"/>
              <a:gd name="connsiteY3" fmla="*/ 7646667 h 10641326"/>
              <a:gd name="connsiteX4" fmla="*/ 14344647 w 15064737"/>
              <a:gd name="connsiteY4" fmla="*/ 6206488 h 10641326"/>
              <a:gd name="connsiteX5" fmla="*/ 12310107 w 15064737"/>
              <a:gd name="connsiteY5" fmla="*/ 6206488 h 10641326"/>
              <a:gd name="connsiteX6" fmla="*/ 11590017 w 15064737"/>
              <a:gd name="connsiteY6" fmla="*/ 7646667 h 10641326"/>
              <a:gd name="connsiteX7" fmla="*/ 11582397 w 15064737"/>
              <a:gd name="connsiteY7" fmla="*/ 4556759 h 10641326"/>
              <a:gd name="connsiteX8" fmla="*/ 12302487 w 15064737"/>
              <a:gd name="connsiteY8" fmla="*/ 5996938 h 10641326"/>
              <a:gd name="connsiteX9" fmla="*/ 14337027 w 15064737"/>
              <a:gd name="connsiteY9" fmla="*/ 5996938 h 10641326"/>
              <a:gd name="connsiteX10" fmla="*/ 15057117 w 15064737"/>
              <a:gd name="connsiteY10" fmla="*/ 4556759 h 10641326"/>
              <a:gd name="connsiteX11" fmla="*/ 14337027 w 15064737"/>
              <a:gd name="connsiteY11" fmla="*/ 3116580 h 10641326"/>
              <a:gd name="connsiteX12" fmla="*/ 12302487 w 15064737"/>
              <a:gd name="connsiteY12" fmla="*/ 3116580 h 10641326"/>
              <a:gd name="connsiteX13" fmla="*/ 11582397 w 15064737"/>
              <a:gd name="connsiteY13" fmla="*/ 4556759 h 10641326"/>
              <a:gd name="connsiteX14" fmla="*/ 11582397 w 15064737"/>
              <a:gd name="connsiteY14" fmla="*/ 1440179 h 10641326"/>
              <a:gd name="connsiteX15" fmla="*/ 12302487 w 15064737"/>
              <a:gd name="connsiteY15" fmla="*/ 2880358 h 10641326"/>
              <a:gd name="connsiteX16" fmla="*/ 14337027 w 15064737"/>
              <a:gd name="connsiteY16" fmla="*/ 2880358 h 10641326"/>
              <a:gd name="connsiteX17" fmla="*/ 15057117 w 15064737"/>
              <a:gd name="connsiteY17" fmla="*/ 1440179 h 10641326"/>
              <a:gd name="connsiteX18" fmla="*/ 14337027 w 15064737"/>
              <a:gd name="connsiteY18" fmla="*/ 1 h 10641326"/>
              <a:gd name="connsiteX19" fmla="*/ 12302487 w 15064737"/>
              <a:gd name="connsiteY19" fmla="*/ 1 h 10641326"/>
              <a:gd name="connsiteX20" fmla="*/ 11582397 w 15064737"/>
              <a:gd name="connsiteY20" fmla="*/ 1440179 h 10641326"/>
              <a:gd name="connsiteX21" fmla="*/ 8694419 w 15064737"/>
              <a:gd name="connsiteY21" fmla="*/ 9201147 h 10641326"/>
              <a:gd name="connsiteX22" fmla="*/ 9414509 w 15064737"/>
              <a:gd name="connsiteY22" fmla="*/ 10641326 h 10641326"/>
              <a:gd name="connsiteX23" fmla="*/ 11449049 w 15064737"/>
              <a:gd name="connsiteY23" fmla="*/ 10641326 h 10641326"/>
              <a:gd name="connsiteX24" fmla="*/ 12169139 w 15064737"/>
              <a:gd name="connsiteY24" fmla="*/ 9201147 h 10641326"/>
              <a:gd name="connsiteX25" fmla="*/ 11449049 w 15064737"/>
              <a:gd name="connsiteY25" fmla="*/ 7760968 h 10641326"/>
              <a:gd name="connsiteX26" fmla="*/ 9414509 w 15064737"/>
              <a:gd name="connsiteY26" fmla="*/ 7760968 h 10641326"/>
              <a:gd name="connsiteX27" fmla="*/ 8694419 w 15064737"/>
              <a:gd name="connsiteY27" fmla="*/ 9201147 h 10641326"/>
              <a:gd name="connsiteX28" fmla="*/ 8686799 w 15064737"/>
              <a:gd name="connsiteY28" fmla="*/ 6111239 h 10641326"/>
              <a:gd name="connsiteX29" fmla="*/ 9406889 w 15064737"/>
              <a:gd name="connsiteY29" fmla="*/ 7551418 h 10641326"/>
              <a:gd name="connsiteX30" fmla="*/ 11441429 w 15064737"/>
              <a:gd name="connsiteY30" fmla="*/ 7551418 h 10641326"/>
              <a:gd name="connsiteX31" fmla="*/ 12161519 w 15064737"/>
              <a:gd name="connsiteY31" fmla="*/ 6111239 h 10641326"/>
              <a:gd name="connsiteX32" fmla="*/ 11441429 w 15064737"/>
              <a:gd name="connsiteY32" fmla="*/ 4671060 h 10641326"/>
              <a:gd name="connsiteX33" fmla="*/ 9406889 w 15064737"/>
              <a:gd name="connsiteY33" fmla="*/ 4671060 h 10641326"/>
              <a:gd name="connsiteX34" fmla="*/ 8686799 w 15064737"/>
              <a:gd name="connsiteY34" fmla="*/ 6111239 h 10641326"/>
              <a:gd name="connsiteX35" fmla="*/ 8686799 w 15064737"/>
              <a:gd name="connsiteY35" fmla="*/ 2994659 h 10641326"/>
              <a:gd name="connsiteX36" fmla="*/ 9406889 w 15064737"/>
              <a:gd name="connsiteY36" fmla="*/ 4434838 h 10641326"/>
              <a:gd name="connsiteX37" fmla="*/ 11441429 w 15064737"/>
              <a:gd name="connsiteY37" fmla="*/ 4434838 h 10641326"/>
              <a:gd name="connsiteX38" fmla="*/ 12161519 w 15064737"/>
              <a:gd name="connsiteY38" fmla="*/ 2994659 h 10641326"/>
              <a:gd name="connsiteX39" fmla="*/ 11441429 w 15064737"/>
              <a:gd name="connsiteY39" fmla="*/ 1554480 h 10641326"/>
              <a:gd name="connsiteX40" fmla="*/ 9406889 w 15064737"/>
              <a:gd name="connsiteY40" fmla="*/ 1554480 h 10641326"/>
              <a:gd name="connsiteX41" fmla="*/ 8686799 w 15064737"/>
              <a:gd name="connsiteY41" fmla="*/ 2994659 h 10641326"/>
              <a:gd name="connsiteX42" fmla="*/ 5798820 w 15064737"/>
              <a:gd name="connsiteY42" fmla="*/ 7646667 h 10641326"/>
              <a:gd name="connsiteX43" fmla="*/ 6518910 w 15064737"/>
              <a:gd name="connsiteY43" fmla="*/ 9086846 h 10641326"/>
              <a:gd name="connsiteX44" fmla="*/ 8553450 w 15064737"/>
              <a:gd name="connsiteY44" fmla="*/ 9086846 h 10641326"/>
              <a:gd name="connsiteX45" fmla="*/ 9273540 w 15064737"/>
              <a:gd name="connsiteY45" fmla="*/ 7646667 h 10641326"/>
              <a:gd name="connsiteX46" fmla="*/ 8553449 w 15064737"/>
              <a:gd name="connsiteY46" fmla="*/ 6206488 h 10641326"/>
              <a:gd name="connsiteX47" fmla="*/ 6518910 w 15064737"/>
              <a:gd name="connsiteY47" fmla="*/ 6206488 h 10641326"/>
              <a:gd name="connsiteX48" fmla="*/ 5798820 w 15064737"/>
              <a:gd name="connsiteY48" fmla="*/ 7646667 h 10641326"/>
              <a:gd name="connsiteX49" fmla="*/ 5791200 w 15064737"/>
              <a:gd name="connsiteY49" fmla="*/ 4556759 h 10641326"/>
              <a:gd name="connsiteX50" fmla="*/ 6511290 w 15064737"/>
              <a:gd name="connsiteY50" fmla="*/ 5996938 h 10641326"/>
              <a:gd name="connsiteX51" fmla="*/ 8545829 w 15064737"/>
              <a:gd name="connsiteY51" fmla="*/ 5996938 h 10641326"/>
              <a:gd name="connsiteX52" fmla="*/ 9265919 w 15064737"/>
              <a:gd name="connsiteY52" fmla="*/ 4556759 h 10641326"/>
              <a:gd name="connsiteX53" fmla="*/ 8545829 w 15064737"/>
              <a:gd name="connsiteY53" fmla="*/ 3116580 h 10641326"/>
              <a:gd name="connsiteX54" fmla="*/ 6511290 w 15064737"/>
              <a:gd name="connsiteY54" fmla="*/ 3116580 h 10641326"/>
              <a:gd name="connsiteX55" fmla="*/ 5791200 w 15064737"/>
              <a:gd name="connsiteY55" fmla="*/ 4556759 h 10641326"/>
              <a:gd name="connsiteX56" fmla="*/ 5791200 w 15064737"/>
              <a:gd name="connsiteY56" fmla="*/ 1440179 h 10641326"/>
              <a:gd name="connsiteX57" fmla="*/ 6511290 w 15064737"/>
              <a:gd name="connsiteY57" fmla="*/ 2880358 h 10641326"/>
              <a:gd name="connsiteX58" fmla="*/ 8545829 w 15064737"/>
              <a:gd name="connsiteY58" fmla="*/ 2880358 h 10641326"/>
              <a:gd name="connsiteX59" fmla="*/ 9265919 w 15064737"/>
              <a:gd name="connsiteY59" fmla="*/ 1440179 h 10641326"/>
              <a:gd name="connsiteX60" fmla="*/ 8545829 w 15064737"/>
              <a:gd name="connsiteY60" fmla="*/ 1 h 10641326"/>
              <a:gd name="connsiteX61" fmla="*/ 6511290 w 15064737"/>
              <a:gd name="connsiteY61" fmla="*/ 1 h 10641326"/>
              <a:gd name="connsiteX62" fmla="*/ 5791200 w 15064737"/>
              <a:gd name="connsiteY62" fmla="*/ 1440179 h 10641326"/>
              <a:gd name="connsiteX63" fmla="*/ 2903219 w 15064737"/>
              <a:gd name="connsiteY63" fmla="*/ 9201147 h 10641326"/>
              <a:gd name="connsiteX64" fmla="*/ 3623310 w 15064737"/>
              <a:gd name="connsiteY64" fmla="*/ 10641326 h 10641326"/>
              <a:gd name="connsiteX65" fmla="*/ 5657849 w 15064737"/>
              <a:gd name="connsiteY65" fmla="*/ 10641326 h 10641326"/>
              <a:gd name="connsiteX66" fmla="*/ 6377939 w 15064737"/>
              <a:gd name="connsiteY66" fmla="*/ 9201147 h 10641326"/>
              <a:gd name="connsiteX67" fmla="*/ 5657849 w 15064737"/>
              <a:gd name="connsiteY67" fmla="*/ 7760968 h 10641326"/>
              <a:gd name="connsiteX68" fmla="*/ 3623309 w 15064737"/>
              <a:gd name="connsiteY68" fmla="*/ 7760968 h 10641326"/>
              <a:gd name="connsiteX69" fmla="*/ 2903219 w 15064737"/>
              <a:gd name="connsiteY69" fmla="*/ 9201147 h 10641326"/>
              <a:gd name="connsiteX70" fmla="*/ 2895599 w 15064737"/>
              <a:gd name="connsiteY70" fmla="*/ 6111239 h 10641326"/>
              <a:gd name="connsiteX71" fmla="*/ 3615689 w 15064737"/>
              <a:gd name="connsiteY71" fmla="*/ 7551418 h 10641326"/>
              <a:gd name="connsiteX72" fmla="*/ 5650230 w 15064737"/>
              <a:gd name="connsiteY72" fmla="*/ 7551418 h 10641326"/>
              <a:gd name="connsiteX73" fmla="*/ 6370319 w 15064737"/>
              <a:gd name="connsiteY73" fmla="*/ 6111239 h 10641326"/>
              <a:gd name="connsiteX74" fmla="*/ 5650230 w 15064737"/>
              <a:gd name="connsiteY74" fmla="*/ 4671060 h 10641326"/>
              <a:gd name="connsiteX75" fmla="*/ 3615689 w 15064737"/>
              <a:gd name="connsiteY75" fmla="*/ 4671060 h 10641326"/>
              <a:gd name="connsiteX76" fmla="*/ 2895599 w 15064737"/>
              <a:gd name="connsiteY76" fmla="*/ 6111239 h 10641326"/>
              <a:gd name="connsiteX77" fmla="*/ 2895599 w 15064737"/>
              <a:gd name="connsiteY77" fmla="*/ 2994659 h 10641326"/>
              <a:gd name="connsiteX78" fmla="*/ 3615689 w 15064737"/>
              <a:gd name="connsiteY78" fmla="*/ 4434838 h 10641326"/>
              <a:gd name="connsiteX79" fmla="*/ 5650230 w 15064737"/>
              <a:gd name="connsiteY79" fmla="*/ 4434838 h 10641326"/>
              <a:gd name="connsiteX80" fmla="*/ 6370319 w 15064737"/>
              <a:gd name="connsiteY80" fmla="*/ 2994659 h 10641326"/>
              <a:gd name="connsiteX81" fmla="*/ 5650230 w 15064737"/>
              <a:gd name="connsiteY81" fmla="*/ 1554480 h 10641326"/>
              <a:gd name="connsiteX82" fmla="*/ 3615689 w 15064737"/>
              <a:gd name="connsiteY82" fmla="*/ 1554480 h 10641326"/>
              <a:gd name="connsiteX83" fmla="*/ 2895599 w 15064737"/>
              <a:gd name="connsiteY83" fmla="*/ 2994659 h 10641326"/>
              <a:gd name="connsiteX84" fmla="*/ 7620 w 15064737"/>
              <a:gd name="connsiteY84" fmla="*/ 7646667 h 10641326"/>
              <a:gd name="connsiteX85" fmla="*/ 727710 w 15064737"/>
              <a:gd name="connsiteY85" fmla="*/ 9086846 h 10641326"/>
              <a:gd name="connsiteX86" fmla="*/ 2762250 w 15064737"/>
              <a:gd name="connsiteY86" fmla="*/ 9086846 h 10641326"/>
              <a:gd name="connsiteX87" fmla="*/ 3482340 w 15064737"/>
              <a:gd name="connsiteY87" fmla="*/ 7646667 h 10641326"/>
              <a:gd name="connsiteX88" fmla="*/ 2762250 w 15064737"/>
              <a:gd name="connsiteY88" fmla="*/ 6206488 h 10641326"/>
              <a:gd name="connsiteX89" fmla="*/ 727710 w 15064737"/>
              <a:gd name="connsiteY89" fmla="*/ 6206488 h 10641326"/>
              <a:gd name="connsiteX90" fmla="*/ 7620 w 15064737"/>
              <a:gd name="connsiteY90" fmla="*/ 7646667 h 10641326"/>
              <a:gd name="connsiteX91" fmla="*/ 0 w 15064737"/>
              <a:gd name="connsiteY91" fmla="*/ 4556759 h 10641326"/>
              <a:gd name="connsiteX92" fmla="*/ 720090 w 15064737"/>
              <a:gd name="connsiteY92" fmla="*/ 5996938 h 10641326"/>
              <a:gd name="connsiteX93" fmla="*/ 2754630 w 15064737"/>
              <a:gd name="connsiteY93" fmla="*/ 5996938 h 10641326"/>
              <a:gd name="connsiteX94" fmla="*/ 3474720 w 15064737"/>
              <a:gd name="connsiteY94" fmla="*/ 4556759 h 10641326"/>
              <a:gd name="connsiteX95" fmla="*/ 2754630 w 15064737"/>
              <a:gd name="connsiteY95" fmla="*/ 3116580 h 10641326"/>
              <a:gd name="connsiteX96" fmla="*/ 720090 w 15064737"/>
              <a:gd name="connsiteY96" fmla="*/ 3116580 h 10641326"/>
              <a:gd name="connsiteX97" fmla="*/ 0 w 15064737"/>
              <a:gd name="connsiteY97" fmla="*/ 4556759 h 10641326"/>
              <a:gd name="connsiteX98" fmla="*/ 0 w 15064737"/>
              <a:gd name="connsiteY98" fmla="*/ 1440179 h 10641326"/>
              <a:gd name="connsiteX99" fmla="*/ 720090 w 15064737"/>
              <a:gd name="connsiteY99" fmla="*/ 2934476 h 10641326"/>
              <a:gd name="connsiteX100" fmla="*/ 2754630 w 15064737"/>
              <a:gd name="connsiteY100" fmla="*/ 2880358 h 10641326"/>
              <a:gd name="connsiteX101" fmla="*/ 3474720 w 15064737"/>
              <a:gd name="connsiteY101" fmla="*/ 1440179 h 10641326"/>
              <a:gd name="connsiteX102" fmla="*/ 2754630 w 15064737"/>
              <a:gd name="connsiteY102" fmla="*/ 0 h 10641326"/>
              <a:gd name="connsiteX103" fmla="*/ 720090 w 15064737"/>
              <a:gd name="connsiteY103" fmla="*/ 0 h 10641326"/>
              <a:gd name="connsiteX104" fmla="*/ 0 w 15064737"/>
              <a:gd name="connsiteY104" fmla="*/ 1440179 h 1064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5064737" h="10641326">
                <a:moveTo>
                  <a:pt x="11590017" y="7646667"/>
                </a:moveTo>
                <a:lnTo>
                  <a:pt x="12310107" y="9086846"/>
                </a:lnTo>
                <a:lnTo>
                  <a:pt x="14344647" y="9086846"/>
                </a:lnTo>
                <a:lnTo>
                  <a:pt x="15064737" y="7646667"/>
                </a:lnTo>
                <a:lnTo>
                  <a:pt x="14344647" y="6206488"/>
                </a:lnTo>
                <a:lnTo>
                  <a:pt x="12310107" y="6206488"/>
                </a:lnTo>
                <a:lnTo>
                  <a:pt x="11590017" y="7646667"/>
                </a:lnTo>
                <a:close/>
                <a:moveTo>
                  <a:pt x="11582397" y="4556759"/>
                </a:moveTo>
                <a:lnTo>
                  <a:pt x="12302487" y="5996938"/>
                </a:lnTo>
                <a:lnTo>
                  <a:pt x="14337027" y="5996938"/>
                </a:lnTo>
                <a:lnTo>
                  <a:pt x="15057117" y="4556759"/>
                </a:lnTo>
                <a:lnTo>
                  <a:pt x="14337027" y="3116580"/>
                </a:lnTo>
                <a:lnTo>
                  <a:pt x="12302487" y="3116580"/>
                </a:lnTo>
                <a:lnTo>
                  <a:pt x="11582397" y="4556759"/>
                </a:lnTo>
                <a:close/>
                <a:moveTo>
                  <a:pt x="11582397" y="1440179"/>
                </a:moveTo>
                <a:lnTo>
                  <a:pt x="12302487" y="2880358"/>
                </a:lnTo>
                <a:lnTo>
                  <a:pt x="14337027" y="2880358"/>
                </a:lnTo>
                <a:lnTo>
                  <a:pt x="15057117" y="1440179"/>
                </a:lnTo>
                <a:lnTo>
                  <a:pt x="14337027" y="1"/>
                </a:lnTo>
                <a:lnTo>
                  <a:pt x="12302487" y="1"/>
                </a:lnTo>
                <a:lnTo>
                  <a:pt x="11582397" y="1440179"/>
                </a:lnTo>
                <a:close/>
                <a:moveTo>
                  <a:pt x="8694419" y="9201147"/>
                </a:moveTo>
                <a:lnTo>
                  <a:pt x="9414509" y="10641326"/>
                </a:lnTo>
                <a:lnTo>
                  <a:pt x="11449049" y="10641326"/>
                </a:lnTo>
                <a:lnTo>
                  <a:pt x="12169139" y="9201147"/>
                </a:lnTo>
                <a:lnTo>
                  <a:pt x="11449049" y="7760968"/>
                </a:lnTo>
                <a:lnTo>
                  <a:pt x="9414509" y="7760968"/>
                </a:lnTo>
                <a:lnTo>
                  <a:pt x="8694419" y="9201147"/>
                </a:lnTo>
                <a:close/>
                <a:moveTo>
                  <a:pt x="8686799" y="6111239"/>
                </a:moveTo>
                <a:lnTo>
                  <a:pt x="9406889" y="7551418"/>
                </a:lnTo>
                <a:lnTo>
                  <a:pt x="11441429" y="7551418"/>
                </a:lnTo>
                <a:lnTo>
                  <a:pt x="12161519" y="6111239"/>
                </a:lnTo>
                <a:lnTo>
                  <a:pt x="11441429" y="4671060"/>
                </a:lnTo>
                <a:lnTo>
                  <a:pt x="9406889" y="4671060"/>
                </a:lnTo>
                <a:lnTo>
                  <a:pt x="8686799" y="6111239"/>
                </a:lnTo>
                <a:close/>
                <a:moveTo>
                  <a:pt x="8686799" y="2994659"/>
                </a:moveTo>
                <a:lnTo>
                  <a:pt x="9406889" y="4434838"/>
                </a:lnTo>
                <a:lnTo>
                  <a:pt x="11441429" y="4434838"/>
                </a:lnTo>
                <a:lnTo>
                  <a:pt x="12161519" y="2994659"/>
                </a:lnTo>
                <a:lnTo>
                  <a:pt x="11441429" y="1554480"/>
                </a:lnTo>
                <a:lnTo>
                  <a:pt x="9406889" y="1554480"/>
                </a:lnTo>
                <a:lnTo>
                  <a:pt x="8686799" y="2994659"/>
                </a:lnTo>
                <a:close/>
                <a:moveTo>
                  <a:pt x="5798820" y="7646667"/>
                </a:moveTo>
                <a:lnTo>
                  <a:pt x="6518910" y="9086846"/>
                </a:lnTo>
                <a:lnTo>
                  <a:pt x="8553450" y="9086846"/>
                </a:lnTo>
                <a:lnTo>
                  <a:pt x="9273540" y="7646667"/>
                </a:lnTo>
                <a:lnTo>
                  <a:pt x="8553449" y="6206488"/>
                </a:lnTo>
                <a:lnTo>
                  <a:pt x="6518910" y="6206488"/>
                </a:lnTo>
                <a:lnTo>
                  <a:pt x="5798820" y="7646667"/>
                </a:lnTo>
                <a:close/>
                <a:moveTo>
                  <a:pt x="5791200" y="4556759"/>
                </a:moveTo>
                <a:lnTo>
                  <a:pt x="6511290" y="5996938"/>
                </a:lnTo>
                <a:lnTo>
                  <a:pt x="8545829" y="5996938"/>
                </a:lnTo>
                <a:lnTo>
                  <a:pt x="9265919" y="4556759"/>
                </a:lnTo>
                <a:lnTo>
                  <a:pt x="8545829" y="3116580"/>
                </a:lnTo>
                <a:lnTo>
                  <a:pt x="6511290" y="3116580"/>
                </a:lnTo>
                <a:lnTo>
                  <a:pt x="5791200" y="4556759"/>
                </a:lnTo>
                <a:close/>
                <a:moveTo>
                  <a:pt x="5791200" y="1440179"/>
                </a:moveTo>
                <a:lnTo>
                  <a:pt x="6511290" y="2880358"/>
                </a:lnTo>
                <a:lnTo>
                  <a:pt x="8545829" y="2880358"/>
                </a:lnTo>
                <a:lnTo>
                  <a:pt x="9265919" y="1440179"/>
                </a:lnTo>
                <a:lnTo>
                  <a:pt x="8545829" y="1"/>
                </a:lnTo>
                <a:lnTo>
                  <a:pt x="6511290" y="1"/>
                </a:lnTo>
                <a:lnTo>
                  <a:pt x="5791200" y="1440179"/>
                </a:lnTo>
                <a:close/>
                <a:moveTo>
                  <a:pt x="2903219" y="9201147"/>
                </a:moveTo>
                <a:lnTo>
                  <a:pt x="3623310" y="10641326"/>
                </a:lnTo>
                <a:lnTo>
                  <a:pt x="5657849" y="10641326"/>
                </a:lnTo>
                <a:lnTo>
                  <a:pt x="6377939" y="9201147"/>
                </a:lnTo>
                <a:lnTo>
                  <a:pt x="5657849" y="7760968"/>
                </a:lnTo>
                <a:lnTo>
                  <a:pt x="3623309" y="7760968"/>
                </a:lnTo>
                <a:lnTo>
                  <a:pt x="2903219" y="9201147"/>
                </a:lnTo>
                <a:close/>
                <a:moveTo>
                  <a:pt x="2895599" y="6111239"/>
                </a:moveTo>
                <a:lnTo>
                  <a:pt x="3615689" y="7551418"/>
                </a:lnTo>
                <a:lnTo>
                  <a:pt x="5650230" y="7551418"/>
                </a:lnTo>
                <a:lnTo>
                  <a:pt x="6370319" y="6111239"/>
                </a:lnTo>
                <a:lnTo>
                  <a:pt x="5650230" y="4671060"/>
                </a:lnTo>
                <a:lnTo>
                  <a:pt x="3615689" y="4671060"/>
                </a:lnTo>
                <a:lnTo>
                  <a:pt x="2895599" y="6111239"/>
                </a:lnTo>
                <a:close/>
                <a:moveTo>
                  <a:pt x="2895599" y="2994659"/>
                </a:moveTo>
                <a:lnTo>
                  <a:pt x="3615689" y="4434838"/>
                </a:lnTo>
                <a:lnTo>
                  <a:pt x="5650230" y="4434838"/>
                </a:lnTo>
                <a:lnTo>
                  <a:pt x="6370319" y="2994659"/>
                </a:lnTo>
                <a:lnTo>
                  <a:pt x="5650230" y="1554480"/>
                </a:lnTo>
                <a:lnTo>
                  <a:pt x="3615689" y="1554480"/>
                </a:lnTo>
                <a:lnTo>
                  <a:pt x="2895599" y="2994659"/>
                </a:lnTo>
                <a:close/>
                <a:moveTo>
                  <a:pt x="7620" y="7646667"/>
                </a:moveTo>
                <a:lnTo>
                  <a:pt x="727710" y="9086846"/>
                </a:lnTo>
                <a:lnTo>
                  <a:pt x="2762250" y="9086846"/>
                </a:lnTo>
                <a:lnTo>
                  <a:pt x="3482340" y="7646667"/>
                </a:lnTo>
                <a:lnTo>
                  <a:pt x="2762250" y="6206488"/>
                </a:lnTo>
                <a:lnTo>
                  <a:pt x="727710" y="6206488"/>
                </a:lnTo>
                <a:lnTo>
                  <a:pt x="7620" y="7646667"/>
                </a:lnTo>
                <a:close/>
                <a:moveTo>
                  <a:pt x="0" y="4556759"/>
                </a:moveTo>
                <a:lnTo>
                  <a:pt x="720090" y="5996938"/>
                </a:lnTo>
                <a:lnTo>
                  <a:pt x="2754630" y="5996938"/>
                </a:lnTo>
                <a:lnTo>
                  <a:pt x="3474720" y="4556759"/>
                </a:lnTo>
                <a:lnTo>
                  <a:pt x="2754630" y="3116580"/>
                </a:lnTo>
                <a:lnTo>
                  <a:pt x="720090" y="3116580"/>
                </a:lnTo>
                <a:lnTo>
                  <a:pt x="0" y="4556759"/>
                </a:lnTo>
                <a:close/>
                <a:moveTo>
                  <a:pt x="0" y="1440179"/>
                </a:moveTo>
                <a:lnTo>
                  <a:pt x="720090" y="2934476"/>
                </a:lnTo>
                <a:lnTo>
                  <a:pt x="2754630" y="2880358"/>
                </a:lnTo>
                <a:lnTo>
                  <a:pt x="3474720" y="1440179"/>
                </a:lnTo>
                <a:lnTo>
                  <a:pt x="2754630" y="0"/>
                </a:lnTo>
                <a:lnTo>
                  <a:pt x="720090" y="0"/>
                </a:lnTo>
                <a:lnTo>
                  <a:pt x="0" y="1440179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E0EA3-D2C8-1B8E-FA1B-48CFB0ED9324}"/>
              </a:ext>
            </a:extLst>
          </p:cNvPr>
          <p:cNvSpPr txBox="1"/>
          <p:nvPr/>
        </p:nvSpPr>
        <p:spPr>
          <a:xfrm>
            <a:off x="449489" y="5309489"/>
            <a:ext cx="7039332" cy="1292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Other Microcontrollers: </a:t>
            </a:r>
            <a:r>
              <a:rPr lang="en-US" b="1" dirty="0"/>
              <a:t>There are other Microcontrollers made by </a:t>
            </a:r>
            <a:r>
              <a:rPr lang="en-US" b="1" dirty="0" err="1"/>
              <a:t>Atmel,Microchip,Intel,Zilog</a:t>
            </a:r>
            <a:r>
              <a:rPr lang="en-US" b="1" dirty="0"/>
              <a:t> etc. For comprehensive treatment of them see “The 8051 Microcontroller &amp; Embedded </a:t>
            </a:r>
            <a:r>
              <a:rPr lang="en-US" b="1" dirty="0" err="1"/>
              <a:t>systems”,”PIC</a:t>
            </a:r>
            <a:r>
              <a:rPr lang="en-US" b="1" dirty="0"/>
              <a:t> Microcontrollers &amp; Embedded systems” by </a:t>
            </a:r>
            <a:r>
              <a:rPr lang="en-US" b="1" dirty="0" err="1"/>
              <a:t>Mazidi</a:t>
            </a:r>
            <a:r>
              <a:rPr lang="en-US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AD5F4-E850-A7C0-C5E7-861D1AFCEC63}"/>
              </a:ext>
            </a:extLst>
          </p:cNvPr>
          <p:cNvSpPr txBox="1"/>
          <p:nvPr/>
        </p:nvSpPr>
        <p:spPr>
          <a:xfrm>
            <a:off x="4564374" y="7630066"/>
            <a:ext cx="506730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flatTx/>
          </a:bodyPr>
          <a:lstStyle/>
          <a:p>
            <a:r>
              <a:rPr lang="en-US" sz="72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970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5E38C70-AB21-8DB3-EE72-793E7C877F58}"/>
              </a:ext>
            </a:extLst>
          </p:cNvPr>
          <p:cNvSpPr/>
          <p:nvPr/>
        </p:nvSpPr>
        <p:spPr>
          <a:xfrm rot="5400000">
            <a:off x="-397591" y="-1494871"/>
            <a:ext cx="4699710" cy="5849077"/>
          </a:xfrm>
          <a:custGeom>
            <a:avLst/>
            <a:gdLst>
              <a:gd name="connsiteX0" fmla="*/ 1441052 w 2673752"/>
              <a:gd name="connsiteY0" fmla="*/ 329879 h 2997845"/>
              <a:gd name="connsiteX1" fmla="*/ 1605992 w 2673752"/>
              <a:gd name="connsiteY1" fmla="*/ 0 h 2997845"/>
              <a:gd name="connsiteX2" fmla="*/ 2103699 w 2673752"/>
              <a:gd name="connsiteY2" fmla="*/ 0 h 2997845"/>
              <a:gd name="connsiteX3" fmla="*/ 2268638 w 2673752"/>
              <a:gd name="connsiteY3" fmla="*/ 329879 h 2997845"/>
              <a:gd name="connsiteX4" fmla="*/ 2103699 w 2673752"/>
              <a:gd name="connsiteY4" fmla="*/ 659758 h 2997845"/>
              <a:gd name="connsiteX5" fmla="*/ 1605992 w 2673752"/>
              <a:gd name="connsiteY5" fmla="*/ 659758 h 2997845"/>
              <a:gd name="connsiteX6" fmla="*/ 0 w 2673752"/>
              <a:gd name="connsiteY6" fmla="*/ 1875102 h 2997845"/>
              <a:gd name="connsiteX7" fmla="*/ 561372 w 2673752"/>
              <a:gd name="connsiteY7" fmla="*/ 752359 h 2997845"/>
              <a:gd name="connsiteX8" fmla="*/ 2112379 w 2673752"/>
              <a:gd name="connsiteY8" fmla="*/ 752359 h 2997845"/>
              <a:gd name="connsiteX9" fmla="*/ 2673752 w 2673752"/>
              <a:gd name="connsiteY9" fmla="*/ 1875102 h 2997845"/>
              <a:gd name="connsiteX10" fmla="*/ 2112379 w 2673752"/>
              <a:gd name="connsiteY10" fmla="*/ 2997845 h 2997845"/>
              <a:gd name="connsiteX11" fmla="*/ 561372 w 2673752"/>
              <a:gd name="connsiteY11" fmla="*/ 2997845 h 299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3752" h="2997845">
                <a:moveTo>
                  <a:pt x="1441052" y="329879"/>
                </a:moveTo>
                <a:lnTo>
                  <a:pt x="1605992" y="0"/>
                </a:lnTo>
                <a:lnTo>
                  <a:pt x="2103699" y="0"/>
                </a:lnTo>
                <a:lnTo>
                  <a:pt x="2268638" y="329879"/>
                </a:lnTo>
                <a:lnTo>
                  <a:pt x="2103699" y="659758"/>
                </a:lnTo>
                <a:lnTo>
                  <a:pt x="1605992" y="659758"/>
                </a:lnTo>
                <a:close/>
                <a:moveTo>
                  <a:pt x="0" y="1875102"/>
                </a:moveTo>
                <a:lnTo>
                  <a:pt x="561372" y="752359"/>
                </a:lnTo>
                <a:lnTo>
                  <a:pt x="2112379" y="752359"/>
                </a:lnTo>
                <a:lnTo>
                  <a:pt x="2673752" y="1875102"/>
                </a:lnTo>
                <a:lnTo>
                  <a:pt x="2112379" y="2997845"/>
                </a:lnTo>
                <a:lnTo>
                  <a:pt x="561372" y="299784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B7A9B1-A385-7657-3F88-22D1C899DB8C}"/>
              </a:ext>
            </a:extLst>
          </p:cNvPr>
          <p:cNvSpPr/>
          <p:nvPr/>
        </p:nvSpPr>
        <p:spPr>
          <a:xfrm rot="16200000">
            <a:off x="8493389" y="3256651"/>
            <a:ext cx="4201066" cy="4545763"/>
          </a:xfrm>
          <a:custGeom>
            <a:avLst/>
            <a:gdLst>
              <a:gd name="connsiteX0" fmla="*/ 1441053 w 2673752"/>
              <a:gd name="connsiteY0" fmla="*/ 329879 h 2997846"/>
              <a:gd name="connsiteX1" fmla="*/ 1605993 w 2673752"/>
              <a:gd name="connsiteY1" fmla="*/ 0 h 2997846"/>
              <a:gd name="connsiteX2" fmla="*/ 2103700 w 2673752"/>
              <a:gd name="connsiteY2" fmla="*/ 0 h 2997846"/>
              <a:gd name="connsiteX3" fmla="*/ 2268639 w 2673752"/>
              <a:gd name="connsiteY3" fmla="*/ 329879 h 2997846"/>
              <a:gd name="connsiteX4" fmla="*/ 2103700 w 2673752"/>
              <a:gd name="connsiteY4" fmla="*/ 659758 h 2997846"/>
              <a:gd name="connsiteX5" fmla="*/ 1605993 w 2673752"/>
              <a:gd name="connsiteY5" fmla="*/ 659758 h 2997846"/>
              <a:gd name="connsiteX6" fmla="*/ 0 w 2673752"/>
              <a:gd name="connsiteY6" fmla="*/ 1875103 h 2997846"/>
              <a:gd name="connsiteX7" fmla="*/ 561372 w 2673752"/>
              <a:gd name="connsiteY7" fmla="*/ 752359 h 2997846"/>
              <a:gd name="connsiteX8" fmla="*/ 2112380 w 2673752"/>
              <a:gd name="connsiteY8" fmla="*/ 752359 h 2997846"/>
              <a:gd name="connsiteX9" fmla="*/ 2673752 w 2673752"/>
              <a:gd name="connsiteY9" fmla="*/ 1875103 h 2997846"/>
              <a:gd name="connsiteX10" fmla="*/ 2112380 w 2673752"/>
              <a:gd name="connsiteY10" fmla="*/ 2997846 h 2997846"/>
              <a:gd name="connsiteX11" fmla="*/ 561372 w 2673752"/>
              <a:gd name="connsiteY11" fmla="*/ 2997846 h 299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3752" h="2997846">
                <a:moveTo>
                  <a:pt x="1441053" y="329879"/>
                </a:moveTo>
                <a:lnTo>
                  <a:pt x="1605993" y="0"/>
                </a:lnTo>
                <a:lnTo>
                  <a:pt x="2103700" y="0"/>
                </a:lnTo>
                <a:lnTo>
                  <a:pt x="2268639" y="329879"/>
                </a:lnTo>
                <a:lnTo>
                  <a:pt x="2103700" y="659758"/>
                </a:lnTo>
                <a:lnTo>
                  <a:pt x="1605993" y="659758"/>
                </a:lnTo>
                <a:close/>
                <a:moveTo>
                  <a:pt x="0" y="1875103"/>
                </a:moveTo>
                <a:lnTo>
                  <a:pt x="561372" y="752359"/>
                </a:lnTo>
                <a:lnTo>
                  <a:pt x="2112380" y="752359"/>
                </a:lnTo>
                <a:lnTo>
                  <a:pt x="2673752" y="1875103"/>
                </a:lnTo>
                <a:lnTo>
                  <a:pt x="2112380" y="2997846"/>
                </a:lnTo>
                <a:lnTo>
                  <a:pt x="561372" y="2997846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0B3AB-71E2-0B9D-32AB-02CCBE408794}"/>
              </a:ext>
            </a:extLst>
          </p:cNvPr>
          <p:cNvSpPr txBox="1"/>
          <p:nvPr/>
        </p:nvSpPr>
        <p:spPr>
          <a:xfrm>
            <a:off x="-8263605" y="520865"/>
            <a:ext cx="7039332" cy="4247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AVR family overview:</a:t>
            </a:r>
          </a:p>
          <a:p>
            <a:endParaRPr lang="en-US" b="1" dirty="0"/>
          </a:p>
          <a:p>
            <a:r>
              <a:rPr lang="en-US" b="1" dirty="0"/>
              <a:t>Classic &gt;&gt;  </a:t>
            </a:r>
            <a:r>
              <a:rPr lang="en-US" dirty="0">
                <a:solidFill>
                  <a:schemeClr val="bg1"/>
                </a:solidFill>
              </a:rPr>
              <a:t>This is original AVR chip later replaced by the new ones. Example: AT90S2313,AT90S2323 etc.</a:t>
            </a:r>
          </a:p>
          <a:p>
            <a:endParaRPr lang="en-US" b="1" dirty="0"/>
          </a:p>
          <a:p>
            <a:r>
              <a:rPr lang="en-US" b="1" dirty="0"/>
              <a:t>Mega &gt;&gt; </a:t>
            </a:r>
            <a:r>
              <a:rPr lang="en-US" dirty="0">
                <a:solidFill>
                  <a:schemeClr val="bg1"/>
                </a:solidFill>
              </a:rPr>
              <a:t>These are powerful and have more than 120 instructions, lots of different peripherals. Example: ATmega8, ATmega16, ATmega32, ATmega64, ATmega1280 etc. </a:t>
            </a:r>
          </a:p>
          <a:p>
            <a:endParaRPr lang="en-US" b="1" dirty="0"/>
          </a:p>
          <a:p>
            <a:r>
              <a:rPr lang="en-US" b="1" dirty="0"/>
              <a:t>Tiny &gt;&gt; </a:t>
            </a:r>
            <a:r>
              <a:rPr lang="en-US" dirty="0">
                <a:solidFill>
                  <a:schemeClr val="bg1"/>
                </a:solidFill>
              </a:rPr>
              <a:t>As named it has less instructions , less peripherals compared to Mega. Example: ATtiny13,ATtiny25,ATtiny44 etc.</a:t>
            </a:r>
          </a:p>
          <a:p>
            <a:endParaRPr lang="en-US" b="1" dirty="0"/>
          </a:p>
          <a:p>
            <a:r>
              <a:rPr lang="en-US" b="1" dirty="0"/>
              <a:t>Special Purpose &gt;&gt; </a:t>
            </a:r>
            <a:r>
              <a:rPr lang="en-US" dirty="0">
                <a:solidFill>
                  <a:schemeClr val="bg1"/>
                </a:solidFill>
              </a:rPr>
              <a:t>IC’s of this group can be considered as subset of other </a:t>
            </a:r>
            <a:r>
              <a:rPr lang="en-US" dirty="0" err="1">
                <a:solidFill>
                  <a:schemeClr val="bg1"/>
                </a:solidFill>
              </a:rPr>
              <a:t>groups.Yet</a:t>
            </a:r>
            <a:r>
              <a:rPr lang="en-US" dirty="0">
                <a:solidFill>
                  <a:schemeClr val="bg1"/>
                </a:solidFill>
              </a:rPr>
              <a:t> they have special capabilities like : USB </a:t>
            </a:r>
            <a:r>
              <a:rPr lang="en-US" dirty="0" err="1">
                <a:solidFill>
                  <a:schemeClr val="bg1"/>
                </a:solidFill>
              </a:rPr>
              <a:t>controller,CAN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controller,LCD</a:t>
            </a:r>
            <a:r>
              <a:rPr lang="en-US" dirty="0">
                <a:solidFill>
                  <a:schemeClr val="bg1"/>
                </a:solidFill>
              </a:rPr>
              <a:t> controller etc. Example: AT90CAN128,AT90USB1287 etc.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7235C10-EB88-6020-3F4C-D22198354A60}"/>
              </a:ext>
            </a:extLst>
          </p:cNvPr>
          <p:cNvSpPr/>
          <p:nvPr/>
        </p:nvSpPr>
        <p:spPr>
          <a:xfrm rot="16200000">
            <a:off x="620196" y="3365002"/>
            <a:ext cx="2673752" cy="3182623"/>
          </a:xfrm>
          <a:custGeom>
            <a:avLst/>
            <a:gdLst>
              <a:gd name="connsiteX0" fmla="*/ 1441053 w 2673752"/>
              <a:gd name="connsiteY0" fmla="*/ 329879 h 2997846"/>
              <a:gd name="connsiteX1" fmla="*/ 1605993 w 2673752"/>
              <a:gd name="connsiteY1" fmla="*/ 0 h 2997846"/>
              <a:gd name="connsiteX2" fmla="*/ 2103700 w 2673752"/>
              <a:gd name="connsiteY2" fmla="*/ 0 h 2997846"/>
              <a:gd name="connsiteX3" fmla="*/ 2268639 w 2673752"/>
              <a:gd name="connsiteY3" fmla="*/ 329879 h 2997846"/>
              <a:gd name="connsiteX4" fmla="*/ 2103700 w 2673752"/>
              <a:gd name="connsiteY4" fmla="*/ 659758 h 2997846"/>
              <a:gd name="connsiteX5" fmla="*/ 1605993 w 2673752"/>
              <a:gd name="connsiteY5" fmla="*/ 659758 h 2997846"/>
              <a:gd name="connsiteX6" fmla="*/ 0 w 2673752"/>
              <a:gd name="connsiteY6" fmla="*/ 1875103 h 2997846"/>
              <a:gd name="connsiteX7" fmla="*/ 561372 w 2673752"/>
              <a:gd name="connsiteY7" fmla="*/ 752359 h 2997846"/>
              <a:gd name="connsiteX8" fmla="*/ 2112380 w 2673752"/>
              <a:gd name="connsiteY8" fmla="*/ 752359 h 2997846"/>
              <a:gd name="connsiteX9" fmla="*/ 2673752 w 2673752"/>
              <a:gd name="connsiteY9" fmla="*/ 1875103 h 2997846"/>
              <a:gd name="connsiteX10" fmla="*/ 2112380 w 2673752"/>
              <a:gd name="connsiteY10" fmla="*/ 2997846 h 2997846"/>
              <a:gd name="connsiteX11" fmla="*/ 561372 w 2673752"/>
              <a:gd name="connsiteY11" fmla="*/ 2997846 h 299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3752" h="2997846">
                <a:moveTo>
                  <a:pt x="1441053" y="329879"/>
                </a:moveTo>
                <a:lnTo>
                  <a:pt x="1605993" y="0"/>
                </a:lnTo>
                <a:lnTo>
                  <a:pt x="2103700" y="0"/>
                </a:lnTo>
                <a:lnTo>
                  <a:pt x="2268639" y="329879"/>
                </a:lnTo>
                <a:lnTo>
                  <a:pt x="2103700" y="659758"/>
                </a:lnTo>
                <a:lnTo>
                  <a:pt x="1605993" y="659758"/>
                </a:lnTo>
                <a:close/>
                <a:moveTo>
                  <a:pt x="0" y="1875103"/>
                </a:moveTo>
                <a:lnTo>
                  <a:pt x="561372" y="752359"/>
                </a:lnTo>
                <a:lnTo>
                  <a:pt x="2112380" y="752359"/>
                </a:lnTo>
                <a:lnTo>
                  <a:pt x="2673752" y="1875103"/>
                </a:lnTo>
                <a:lnTo>
                  <a:pt x="2112380" y="2997846"/>
                </a:lnTo>
                <a:lnTo>
                  <a:pt x="561372" y="2997846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09AEF7-43EB-05A2-5DB4-B3F07A8CC522}"/>
              </a:ext>
            </a:extLst>
          </p:cNvPr>
          <p:cNvSpPr/>
          <p:nvPr/>
        </p:nvSpPr>
        <p:spPr>
          <a:xfrm rot="5400000" flipH="1">
            <a:off x="6541568" y="-9332888"/>
            <a:ext cx="10401885" cy="7792619"/>
          </a:xfrm>
          <a:custGeom>
            <a:avLst/>
            <a:gdLst>
              <a:gd name="connsiteX0" fmla="*/ 11590017 w 15064737"/>
              <a:gd name="connsiteY0" fmla="*/ 7646667 h 10641326"/>
              <a:gd name="connsiteX1" fmla="*/ 12310107 w 15064737"/>
              <a:gd name="connsiteY1" fmla="*/ 9086846 h 10641326"/>
              <a:gd name="connsiteX2" fmla="*/ 14344647 w 15064737"/>
              <a:gd name="connsiteY2" fmla="*/ 9086846 h 10641326"/>
              <a:gd name="connsiteX3" fmla="*/ 15064737 w 15064737"/>
              <a:gd name="connsiteY3" fmla="*/ 7646667 h 10641326"/>
              <a:gd name="connsiteX4" fmla="*/ 14344647 w 15064737"/>
              <a:gd name="connsiteY4" fmla="*/ 6206488 h 10641326"/>
              <a:gd name="connsiteX5" fmla="*/ 12310107 w 15064737"/>
              <a:gd name="connsiteY5" fmla="*/ 6206488 h 10641326"/>
              <a:gd name="connsiteX6" fmla="*/ 11582397 w 15064737"/>
              <a:gd name="connsiteY6" fmla="*/ 4556759 h 10641326"/>
              <a:gd name="connsiteX7" fmla="*/ 12302487 w 15064737"/>
              <a:gd name="connsiteY7" fmla="*/ 5996938 h 10641326"/>
              <a:gd name="connsiteX8" fmla="*/ 14337027 w 15064737"/>
              <a:gd name="connsiteY8" fmla="*/ 5996938 h 10641326"/>
              <a:gd name="connsiteX9" fmla="*/ 15057117 w 15064737"/>
              <a:gd name="connsiteY9" fmla="*/ 4556759 h 10641326"/>
              <a:gd name="connsiteX10" fmla="*/ 14337027 w 15064737"/>
              <a:gd name="connsiteY10" fmla="*/ 3116580 h 10641326"/>
              <a:gd name="connsiteX11" fmla="*/ 12302487 w 15064737"/>
              <a:gd name="connsiteY11" fmla="*/ 3116580 h 10641326"/>
              <a:gd name="connsiteX12" fmla="*/ 11582397 w 15064737"/>
              <a:gd name="connsiteY12" fmla="*/ 1440179 h 10641326"/>
              <a:gd name="connsiteX13" fmla="*/ 12302487 w 15064737"/>
              <a:gd name="connsiteY13" fmla="*/ 2880358 h 10641326"/>
              <a:gd name="connsiteX14" fmla="*/ 14337027 w 15064737"/>
              <a:gd name="connsiteY14" fmla="*/ 2880358 h 10641326"/>
              <a:gd name="connsiteX15" fmla="*/ 15057117 w 15064737"/>
              <a:gd name="connsiteY15" fmla="*/ 1440179 h 10641326"/>
              <a:gd name="connsiteX16" fmla="*/ 14337027 w 15064737"/>
              <a:gd name="connsiteY16" fmla="*/ 1 h 10641326"/>
              <a:gd name="connsiteX17" fmla="*/ 12302487 w 15064737"/>
              <a:gd name="connsiteY17" fmla="*/ 1 h 10641326"/>
              <a:gd name="connsiteX18" fmla="*/ 8694419 w 15064737"/>
              <a:gd name="connsiteY18" fmla="*/ 9201147 h 10641326"/>
              <a:gd name="connsiteX19" fmla="*/ 9414509 w 15064737"/>
              <a:gd name="connsiteY19" fmla="*/ 10641326 h 10641326"/>
              <a:gd name="connsiteX20" fmla="*/ 11449049 w 15064737"/>
              <a:gd name="connsiteY20" fmla="*/ 10641326 h 10641326"/>
              <a:gd name="connsiteX21" fmla="*/ 12169139 w 15064737"/>
              <a:gd name="connsiteY21" fmla="*/ 9201147 h 10641326"/>
              <a:gd name="connsiteX22" fmla="*/ 11449049 w 15064737"/>
              <a:gd name="connsiteY22" fmla="*/ 7760968 h 10641326"/>
              <a:gd name="connsiteX23" fmla="*/ 9414509 w 15064737"/>
              <a:gd name="connsiteY23" fmla="*/ 7760968 h 10641326"/>
              <a:gd name="connsiteX24" fmla="*/ 8686799 w 15064737"/>
              <a:gd name="connsiteY24" fmla="*/ 6111239 h 10641326"/>
              <a:gd name="connsiteX25" fmla="*/ 9406889 w 15064737"/>
              <a:gd name="connsiteY25" fmla="*/ 7551418 h 10641326"/>
              <a:gd name="connsiteX26" fmla="*/ 11441429 w 15064737"/>
              <a:gd name="connsiteY26" fmla="*/ 7551418 h 10641326"/>
              <a:gd name="connsiteX27" fmla="*/ 12161519 w 15064737"/>
              <a:gd name="connsiteY27" fmla="*/ 6111239 h 10641326"/>
              <a:gd name="connsiteX28" fmla="*/ 11441429 w 15064737"/>
              <a:gd name="connsiteY28" fmla="*/ 4671060 h 10641326"/>
              <a:gd name="connsiteX29" fmla="*/ 9406889 w 15064737"/>
              <a:gd name="connsiteY29" fmla="*/ 4671060 h 10641326"/>
              <a:gd name="connsiteX30" fmla="*/ 8686799 w 15064737"/>
              <a:gd name="connsiteY30" fmla="*/ 2994659 h 10641326"/>
              <a:gd name="connsiteX31" fmla="*/ 9406889 w 15064737"/>
              <a:gd name="connsiteY31" fmla="*/ 4434838 h 10641326"/>
              <a:gd name="connsiteX32" fmla="*/ 11441429 w 15064737"/>
              <a:gd name="connsiteY32" fmla="*/ 4434838 h 10641326"/>
              <a:gd name="connsiteX33" fmla="*/ 12161519 w 15064737"/>
              <a:gd name="connsiteY33" fmla="*/ 2994659 h 10641326"/>
              <a:gd name="connsiteX34" fmla="*/ 11441429 w 15064737"/>
              <a:gd name="connsiteY34" fmla="*/ 1554480 h 10641326"/>
              <a:gd name="connsiteX35" fmla="*/ 9406889 w 15064737"/>
              <a:gd name="connsiteY35" fmla="*/ 1554480 h 10641326"/>
              <a:gd name="connsiteX36" fmla="*/ 5798820 w 15064737"/>
              <a:gd name="connsiteY36" fmla="*/ 7646667 h 10641326"/>
              <a:gd name="connsiteX37" fmla="*/ 6518910 w 15064737"/>
              <a:gd name="connsiteY37" fmla="*/ 9086846 h 10641326"/>
              <a:gd name="connsiteX38" fmla="*/ 8553450 w 15064737"/>
              <a:gd name="connsiteY38" fmla="*/ 9086846 h 10641326"/>
              <a:gd name="connsiteX39" fmla="*/ 9273540 w 15064737"/>
              <a:gd name="connsiteY39" fmla="*/ 7646667 h 10641326"/>
              <a:gd name="connsiteX40" fmla="*/ 8553449 w 15064737"/>
              <a:gd name="connsiteY40" fmla="*/ 6206488 h 10641326"/>
              <a:gd name="connsiteX41" fmla="*/ 6518910 w 15064737"/>
              <a:gd name="connsiteY41" fmla="*/ 6206488 h 10641326"/>
              <a:gd name="connsiteX42" fmla="*/ 5791200 w 15064737"/>
              <a:gd name="connsiteY42" fmla="*/ 4556759 h 10641326"/>
              <a:gd name="connsiteX43" fmla="*/ 6511290 w 15064737"/>
              <a:gd name="connsiteY43" fmla="*/ 5996938 h 10641326"/>
              <a:gd name="connsiteX44" fmla="*/ 8545829 w 15064737"/>
              <a:gd name="connsiteY44" fmla="*/ 5996938 h 10641326"/>
              <a:gd name="connsiteX45" fmla="*/ 9265919 w 15064737"/>
              <a:gd name="connsiteY45" fmla="*/ 4556759 h 10641326"/>
              <a:gd name="connsiteX46" fmla="*/ 8545829 w 15064737"/>
              <a:gd name="connsiteY46" fmla="*/ 3116580 h 10641326"/>
              <a:gd name="connsiteX47" fmla="*/ 6511290 w 15064737"/>
              <a:gd name="connsiteY47" fmla="*/ 3116580 h 10641326"/>
              <a:gd name="connsiteX48" fmla="*/ 5791200 w 15064737"/>
              <a:gd name="connsiteY48" fmla="*/ 1440179 h 10641326"/>
              <a:gd name="connsiteX49" fmla="*/ 6511290 w 15064737"/>
              <a:gd name="connsiteY49" fmla="*/ 2880358 h 10641326"/>
              <a:gd name="connsiteX50" fmla="*/ 8545829 w 15064737"/>
              <a:gd name="connsiteY50" fmla="*/ 2880358 h 10641326"/>
              <a:gd name="connsiteX51" fmla="*/ 9265919 w 15064737"/>
              <a:gd name="connsiteY51" fmla="*/ 1440179 h 10641326"/>
              <a:gd name="connsiteX52" fmla="*/ 8545829 w 15064737"/>
              <a:gd name="connsiteY52" fmla="*/ 1 h 10641326"/>
              <a:gd name="connsiteX53" fmla="*/ 6511290 w 15064737"/>
              <a:gd name="connsiteY53" fmla="*/ 1 h 10641326"/>
              <a:gd name="connsiteX54" fmla="*/ 2903219 w 15064737"/>
              <a:gd name="connsiteY54" fmla="*/ 9201147 h 10641326"/>
              <a:gd name="connsiteX55" fmla="*/ 3623310 w 15064737"/>
              <a:gd name="connsiteY55" fmla="*/ 10641326 h 10641326"/>
              <a:gd name="connsiteX56" fmla="*/ 5657849 w 15064737"/>
              <a:gd name="connsiteY56" fmla="*/ 10641326 h 10641326"/>
              <a:gd name="connsiteX57" fmla="*/ 6377939 w 15064737"/>
              <a:gd name="connsiteY57" fmla="*/ 9201147 h 10641326"/>
              <a:gd name="connsiteX58" fmla="*/ 5657849 w 15064737"/>
              <a:gd name="connsiteY58" fmla="*/ 7760968 h 10641326"/>
              <a:gd name="connsiteX59" fmla="*/ 3623309 w 15064737"/>
              <a:gd name="connsiteY59" fmla="*/ 7760968 h 10641326"/>
              <a:gd name="connsiteX60" fmla="*/ 2895599 w 15064737"/>
              <a:gd name="connsiteY60" fmla="*/ 6111239 h 10641326"/>
              <a:gd name="connsiteX61" fmla="*/ 3615689 w 15064737"/>
              <a:gd name="connsiteY61" fmla="*/ 7551418 h 10641326"/>
              <a:gd name="connsiteX62" fmla="*/ 5650230 w 15064737"/>
              <a:gd name="connsiteY62" fmla="*/ 7551418 h 10641326"/>
              <a:gd name="connsiteX63" fmla="*/ 6370319 w 15064737"/>
              <a:gd name="connsiteY63" fmla="*/ 6111239 h 10641326"/>
              <a:gd name="connsiteX64" fmla="*/ 5650230 w 15064737"/>
              <a:gd name="connsiteY64" fmla="*/ 4671060 h 10641326"/>
              <a:gd name="connsiteX65" fmla="*/ 3615689 w 15064737"/>
              <a:gd name="connsiteY65" fmla="*/ 4671060 h 10641326"/>
              <a:gd name="connsiteX66" fmla="*/ 2895599 w 15064737"/>
              <a:gd name="connsiteY66" fmla="*/ 2994659 h 10641326"/>
              <a:gd name="connsiteX67" fmla="*/ 3615689 w 15064737"/>
              <a:gd name="connsiteY67" fmla="*/ 4434838 h 10641326"/>
              <a:gd name="connsiteX68" fmla="*/ 5650230 w 15064737"/>
              <a:gd name="connsiteY68" fmla="*/ 4434838 h 10641326"/>
              <a:gd name="connsiteX69" fmla="*/ 6370319 w 15064737"/>
              <a:gd name="connsiteY69" fmla="*/ 2994659 h 10641326"/>
              <a:gd name="connsiteX70" fmla="*/ 5650230 w 15064737"/>
              <a:gd name="connsiteY70" fmla="*/ 1554480 h 10641326"/>
              <a:gd name="connsiteX71" fmla="*/ 3615689 w 15064737"/>
              <a:gd name="connsiteY71" fmla="*/ 1554480 h 10641326"/>
              <a:gd name="connsiteX72" fmla="*/ 7620 w 15064737"/>
              <a:gd name="connsiteY72" fmla="*/ 7646667 h 10641326"/>
              <a:gd name="connsiteX73" fmla="*/ 727710 w 15064737"/>
              <a:gd name="connsiteY73" fmla="*/ 9086846 h 10641326"/>
              <a:gd name="connsiteX74" fmla="*/ 2762250 w 15064737"/>
              <a:gd name="connsiteY74" fmla="*/ 9086846 h 10641326"/>
              <a:gd name="connsiteX75" fmla="*/ 3482340 w 15064737"/>
              <a:gd name="connsiteY75" fmla="*/ 7646667 h 10641326"/>
              <a:gd name="connsiteX76" fmla="*/ 2762250 w 15064737"/>
              <a:gd name="connsiteY76" fmla="*/ 6206488 h 10641326"/>
              <a:gd name="connsiteX77" fmla="*/ 727710 w 15064737"/>
              <a:gd name="connsiteY77" fmla="*/ 6206488 h 10641326"/>
              <a:gd name="connsiteX78" fmla="*/ 0 w 15064737"/>
              <a:gd name="connsiteY78" fmla="*/ 4556759 h 10641326"/>
              <a:gd name="connsiteX79" fmla="*/ 720090 w 15064737"/>
              <a:gd name="connsiteY79" fmla="*/ 5996938 h 10641326"/>
              <a:gd name="connsiteX80" fmla="*/ 2754630 w 15064737"/>
              <a:gd name="connsiteY80" fmla="*/ 5996938 h 10641326"/>
              <a:gd name="connsiteX81" fmla="*/ 3474720 w 15064737"/>
              <a:gd name="connsiteY81" fmla="*/ 4556759 h 10641326"/>
              <a:gd name="connsiteX82" fmla="*/ 2754630 w 15064737"/>
              <a:gd name="connsiteY82" fmla="*/ 3116580 h 10641326"/>
              <a:gd name="connsiteX83" fmla="*/ 720090 w 15064737"/>
              <a:gd name="connsiteY83" fmla="*/ 3116580 h 10641326"/>
              <a:gd name="connsiteX84" fmla="*/ 0 w 15064737"/>
              <a:gd name="connsiteY84" fmla="*/ 1440179 h 10641326"/>
              <a:gd name="connsiteX85" fmla="*/ 720090 w 15064737"/>
              <a:gd name="connsiteY85" fmla="*/ 2880358 h 10641326"/>
              <a:gd name="connsiteX86" fmla="*/ 2754630 w 15064737"/>
              <a:gd name="connsiteY86" fmla="*/ 2880358 h 10641326"/>
              <a:gd name="connsiteX87" fmla="*/ 3474720 w 15064737"/>
              <a:gd name="connsiteY87" fmla="*/ 1440179 h 10641326"/>
              <a:gd name="connsiteX88" fmla="*/ 2754630 w 15064737"/>
              <a:gd name="connsiteY88" fmla="*/ 0 h 10641326"/>
              <a:gd name="connsiteX89" fmla="*/ 720090 w 15064737"/>
              <a:gd name="connsiteY89" fmla="*/ 0 h 10641326"/>
              <a:gd name="connsiteX0" fmla="*/ 11590017 w 15064737"/>
              <a:gd name="connsiteY0" fmla="*/ 7646667 h 10641326"/>
              <a:gd name="connsiteX1" fmla="*/ 12310107 w 15064737"/>
              <a:gd name="connsiteY1" fmla="*/ 9086846 h 10641326"/>
              <a:gd name="connsiteX2" fmla="*/ 14344647 w 15064737"/>
              <a:gd name="connsiteY2" fmla="*/ 9086846 h 10641326"/>
              <a:gd name="connsiteX3" fmla="*/ 15064737 w 15064737"/>
              <a:gd name="connsiteY3" fmla="*/ 7646667 h 10641326"/>
              <a:gd name="connsiteX4" fmla="*/ 14344647 w 15064737"/>
              <a:gd name="connsiteY4" fmla="*/ 6206488 h 10641326"/>
              <a:gd name="connsiteX5" fmla="*/ 12310107 w 15064737"/>
              <a:gd name="connsiteY5" fmla="*/ 6206488 h 10641326"/>
              <a:gd name="connsiteX6" fmla="*/ 11590017 w 15064737"/>
              <a:gd name="connsiteY6" fmla="*/ 7646667 h 10641326"/>
              <a:gd name="connsiteX7" fmla="*/ 11582397 w 15064737"/>
              <a:gd name="connsiteY7" fmla="*/ 4556759 h 10641326"/>
              <a:gd name="connsiteX8" fmla="*/ 12302487 w 15064737"/>
              <a:gd name="connsiteY8" fmla="*/ 5996938 h 10641326"/>
              <a:gd name="connsiteX9" fmla="*/ 14337027 w 15064737"/>
              <a:gd name="connsiteY9" fmla="*/ 5996938 h 10641326"/>
              <a:gd name="connsiteX10" fmla="*/ 15057117 w 15064737"/>
              <a:gd name="connsiteY10" fmla="*/ 4556759 h 10641326"/>
              <a:gd name="connsiteX11" fmla="*/ 14337027 w 15064737"/>
              <a:gd name="connsiteY11" fmla="*/ 3116580 h 10641326"/>
              <a:gd name="connsiteX12" fmla="*/ 12302487 w 15064737"/>
              <a:gd name="connsiteY12" fmla="*/ 3116580 h 10641326"/>
              <a:gd name="connsiteX13" fmla="*/ 11582397 w 15064737"/>
              <a:gd name="connsiteY13" fmla="*/ 4556759 h 10641326"/>
              <a:gd name="connsiteX14" fmla="*/ 11582397 w 15064737"/>
              <a:gd name="connsiteY14" fmla="*/ 1440179 h 10641326"/>
              <a:gd name="connsiteX15" fmla="*/ 12302487 w 15064737"/>
              <a:gd name="connsiteY15" fmla="*/ 2880358 h 10641326"/>
              <a:gd name="connsiteX16" fmla="*/ 14337027 w 15064737"/>
              <a:gd name="connsiteY16" fmla="*/ 2880358 h 10641326"/>
              <a:gd name="connsiteX17" fmla="*/ 15057117 w 15064737"/>
              <a:gd name="connsiteY17" fmla="*/ 1440179 h 10641326"/>
              <a:gd name="connsiteX18" fmla="*/ 14337027 w 15064737"/>
              <a:gd name="connsiteY18" fmla="*/ 1 h 10641326"/>
              <a:gd name="connsiteX19" fmla="*/ 12302487 w 15064737"/>
              <a:gd name="connsiteY19" fmla="*/ 1 h 10641326"/>
              <a:gd name="connsiteX20" fmla="*/ 11582397 w 15064737"/>
              <a:gd name="connsiteY20" fmla="*/ 1440179 h 10641326"/>
              <a:gd name="connsiteX21" fmla="*/ 8694419 w 15064737"/>
              <a:gd name="connsiteY21" fmla="*/ 9201147 h 10641326"/>
              <a:gd name="connsiteX22" fmla="*/ 9414509 w 15064737"/>
              <a:gd name="connsiteY22" fmla="*/ 10641326 h 10641326"/>
              <a:gd name="connsiteX23" fmla="*/ 11449049 w 15064737"/>
              <a:gd name="connsiteY23" fmla="*/ 10641326 h 10641326"/>
              <a:gd name="connsiteX24" fmla="*/ 12169139 w 15064737"/>
              <a:gd name="connsiteY24" fmla="*/ 9201147 h 10641326"/>
              <a:gd name="connsiteX25" fmla="*/ 11449049 w 15064737"/>
              <a:gd name="connsiteY25" fmla="*/ 7760968 h 10641326"/>
              <a:gd name="connsiteX26" fmla="*/ 9414509 w 15064737"/>
              <a:gd name="connsiteY26" fmla="*/ 7760968 h 10641326"/>
              <a:gd name="connsiteX27" fmla="*/ 8694419 w 15064737"/>
              <a:gd name="connsiteY27" fmla="*/ 9201147 h 10641326"/>
              <a:gd name="connsiteX28" fmla="*/ 8686799 w 15064737"/>
              <a:gd name="connsiteY28" fmla="*/ 6111239 h 10641326"/>
              <a:gd name="connsiteX29" fmla="*/ 9406889 w 15064737"/>
              <a:gd name="connsiteY29" fmla="*/ 7551418 h 10641326"/>
              <a:gd name="connsiteX30" fmla="*/ 11441429 w 15064737"/>
              <a:gd name="connsiteY30" fmla="*/ 7551418 h 10641326"/>
              <a:gd name="connsiteX31" fmla="*/ 12161519 w 15064737"/>
              <a:gd name="connsiteY31" fmla="*/ 6111239 h 10641326"/>
              <a:gd name="connsiteX32" fmla="*/ 11441429 w 15064737"/>
              <a:gd name="connsiteY32" fmla="*/ 4671060 h 10641326"/>
              <a:gd name="connsiteX33" fmla="*/ 9406889 w 15064737"/>
              <a:gd name="connsiteY33" fmla="*/ 4671060 h 10641326"/>
              <a:gd name="connsiteX34" fmla="*/ 8686799 w 15064737"/>
              <a:gd name="connsiteY34" fmla="*/ 6111239 h 10641326"/>
              <a:gd name="connsiteX35" fmla="*/ 8686799 w 15064737"/>
              <a:gd name="connsiteY35" fmla="*/ 2994659 h 10641326"/>
              <a:gd name="connsiteX36" fmla="*/ 9406889 w 15064737"/>
              <a:gd name="connsiteY36" fmla="*/ 4434838 h 10641326"/>
              <a:gd name="connsiteX37" fmla="*/ 11441429 w 15064737"/>
              <a:gd name="connsiteY37" fmla="*/ 4434838 h 10641326"/>
              <a:gd name="connsiteX38" fmla="*/ 12161519 w 15064737"/>
              <a:gd name="connsiteY38" fmla="*/ 2994659 h 10641326"/>
              <a:gd name="connsiteX39" fmla="*/ 11441429 w 15064737"/>
              <a:gd name="connsiteY39" fmla="*/ 1554480 h 10641326"/>
              <a:gd name="connsiteX40" fmla="*/ 9406889 w 15064737"/>
              <a:gd name="connsiteY40" fmla="*/ 1554480 h 10641326"/>
              <a:gd name="connsiteX41" fmla="*/ 8686799 w 15064737"/>
              <a:gd name="connsiteY41" fmla="*/ 2994659 h 10641326"/>
              <a:gd name="connsiteX42" fmla="*/ 5798820 w 15064737"/>
              <a:gd name="connsiteY42" fmla="*/ 7646667 h 10641326"/>
              <a:gd name="connsiteX43" fmla="*/ 6518910 w 15064737"/>
              <a:gd name="connsiteY43" fmla="*/ 9086846 h 10641326"/>
              <a:gd name="connsiteX44" fmla="*/ 8553450 w 15064737"/>
              <a:gd name="connsiteY44" fmla="*/ 9086846 h 10641326"/>
              <a:gd name="connsiteX45" fmla="*/ 9273540 w 15064737"/>
              <a:gd name="connsiteY45" fmla="*/ 7646667 h 10641326"/>
              <a:gd name="connsiteX46" fmla="*/ 8553449 w 15064737"/>
              <a:gd name="connsiteY46" fmla="*/ 6206488 h 10641326"/>
              <a:gd name="connsiteX47" fmla="*/ 6518910 w 15064737"/>
              <a:gd name="connsiteY47" fmla="*/ 6206488 h 10641326"/>
              <a:gd name="connsiteX48" fmla="*/ 5798820 w 15064737"/>
              <a:gd name="connsiteY48" fmla="*/ 7646667 h 10641326"/>
              <a:gd name="connsiteX49" fmla="*/ 5791200 w 15064737"/>
              <a:gd name="connsiteY49" fmla="*/ 4556759 h 10641326"/>
              <a:gd name="connsiteX50" fmla="*/ 6511290 w 15064737"/>
              <a:gd name="connsiteY50" fmla="*/ 5996938 h 10641326"/>
              <a:gd name="connsiteX51" fmla="*/ 8545829 w 15064737"/>
              <a:gd name="connsiteY51" fmla="*/ 5996938 h 10641326"/>
              <a:gd name="connsiteX52" fmla="*/ 9265919 w 15064737"/>
              <a:gd name="connsiteY52" fmla="*/ 4556759 h 10641326"/>
              <a:gd name="connsiteX53" fmla="*/ 8545829 w 15064737"/>
              <a:gd name="connsiteY53" fmla="*/ 3116580 h 10641326"/>
              <a:gd name="connsiteX54" fmla="*/ 6511290 w 15064737"/>
              <a:gd name="connsiteY54" fmla="*/ 3116580 h 10641326"/>
              <a:gd name="connsiteX55" fmla="*/ 5791200 w 15064737"/>
              <a:gd name="connsiteY55" fmla="*/ 4556759 h 10641326"/>
              <a:gd name="connsiteX56" fmla="*/ 5791200 w 15064737"/>
              <a:gd name="connsiteY56" fmla="*/ 1440179 h 10641326"/>
              <a:gd name="connsiteX57" fmla="*/ 6511290 w 15064737"/>
              <a:gd name="connsiteY57" fmla="*/ 2880358 h 10641326"/>
              <a:gd name="connsiteX58" fmla="*/ 8545829 w 15064737"/>
              <a:gd name="connsiteY58" fmla="*/ 2880358 h 10641326"/>
              <a:gd name="connsiteX59" fmla="*/ 9265919 w 15064737"/>
              <a:gd name="connsiteY59" fmla="*/ 1440179 h 10641326"/>
              <a:gd name="connsiteX60" fmla="*/ 8545829 w 15064737"/>
              <a:gd name="connsiteY60" fmla="*/ 1 h 10641326"/>
              <a:gd name="connsiteX61" fmla="*/ 6511290 w 15064737"/>
              <a:gd name="connsiteY61" fmla="*/ 1 h 10641326"/>
              <a:gd name="connsiteX62" fmla="*/ 5791200 w 15064737"/>
              <a:gd name="connsiteY62" fmla="*/ 1440179 h 10641326"/>
              <a:gd name="connsiteX63" fmla="*/ 2903219 w 15064737"/>
              <a:gd name="connsiteY63" fmla="*/ 9201147 h 10641326"/>
              <a:gd name="connsiteX64" fmla="*/ 3623310 w 15064737"/>
              <a:gd name="connsiteY64" fmla="*/ 10641326 h 10641326"/>
              <a:gd name="connsiteX65" fmla="*/ 5657849 w 15064737"/>
              <a:gd name="connsiteY65" fmla="*/ 10641326 h 10641326"/>
              <a:gd name="connsiteX66" fmla="*/ 6377939 w 15064737"/>
              <a:gd name="connsiteY66" fmla="*/ 9201147 h 10641326"/>
              <a:gd name="connsiteX67" fmla="*/ 5657849 w 15064737"/>
              <a:gd name="connsiteY67" fmla="*/ 7760968 h 10641326"/>
              <a:gd name="connsiteX68" fmla="*/ 3623309 w 15064737"/>
              <a:gd name="connsiteY68" fmla="*/ 7760968 h 10641326"/>
              <a:gd name="connsiteX69" fmla="*/ 2903219 w 15064737"/>
              <a:gd name="connsiteY69" fmla="*/ 9201147 h 10641326"/>
              <a:gd name="connsiteX70" fmla="*/ 2895599 w 15064737"/>
              <a:gd name="connsiteY70" fmla="*/ 6111239 h 10641326"/>
              <a:gd name="connsiteX71" fmla="*/ 3615689 w 15064737"/>
              <a:gd name="connsiteY71" fmla="*/ 7551418 h 10641326"/>
              <a:gd name="connsiteX72" fmla="*/ 5650230 w 15064737"/>
              <a:gd name="connsiteY72" fmla="*/ 7551418 h 10641326"/>
              <a:gd name="connsiteX73" fmla="*/ 6370319 w 15064737"/>
              <a:gd name="connsiteY73" fmla="*/ 6111239 h 10641326"/>
              <a:gd name="connsiteX74" fmla="*/ 5650230 w 15064737"/>
              <a:gd name="connsiteY74" fmla="*/ 4671060 h 10641326"/>
              <a:gd name="connsiteX75" fmla="*/ 3615689 w 15064737"/>
              <a:gd name="connsiteY75" fmla="*/ 4671060 h 10641326"/>
              <a:gd name="connsiteX76" fmla="*/ 2895599 w 15064737"/>
              <a:gd name="connsiteY76" fmla="*/ 6111239 h 10641326"/>
              <a:gd name="connsiteX77" fmla="*/ 2895599 w 15064737"/>
              <a:gd name="connsiteY77" fmla="*/ 2994659 h 10641326"/>
              <a:gd name="connsiteX78" fmla="*/ 3615689 w 15064737"/>
              <a:gd name="connsiteY78" fmla="*/ 4434838 h 10641326"/>
              <a:gd name="connsiteX79" fmla="*/ 5650230 w 15064737"/>
              <a:gd name="connsiteY79" fmla="*/ 4434838 h 10641326"/>
              <a:gd name="connsiteX80" fmla="*/ 6370319 w 15064737"/>
              <a:gd name="connsiteY80" fmla="*/ 2994659 h 10641326"/>
              <a:gd name="connsiteX81" fmla="*/ 5650230 w 15064737"/>
              <a:gd name="connsiteY81" fmla="*/ 1554480 h 10641326"/>
              <a:gd name="connsiteX82" fmla="*/ 3615689 w 15064737"/>
              <a:gd name="connsiteY82" fmla="*/ 1554480 h 10641326"/>
              <a:gd name="connsiteX83" fmla="*/ 2895599 w 15064737"/>
              <a:gd name="connsiteY83" fmla="*/ 2994659 h 10641326"/>
              <a:gd name="connsiteX84" fmla="*/ 7620 w 15064737"/>
              <a:gd name="connsiteY84" fmla="*/ 7646667 h 10641326"/>
              <a:gd name="connsiteX85" fmla="*/ 727710 w 15064737"/>
              <a:gd name="connsiteY85" fmla="*/ 9086846 h 10641326"/>
              <a:gd name="connsiteX86" fmla="*/ 2762250 w 15064737"/>
              <a:gd name="connsiteY86" fmla="*/ 9086846 h 10641326"/>
              <a:gd name="connsiteX87" fmla="*/ 3482340 w 15064737"/>
              <a:gd name="connsiteY87" fmla="*/ 7646667 h 10641326"/>
              <a:gd name="connsiteX88" fmla="*/ 2762250 w 15064737"/>
              <a:gd name="connsiteY88" fmla="*/ 6206488 h 10641326"/>
              <a:gd name="connsiteX89" fmla="*/ 727710 w 15064737"/>
              <a:gd name="connsiteY89" fmla="*/ 6206488 h 10641326"/>
              <a:gd name="connsiteX90" fmla="*/ 7620 w 15064737"/>
              <a:gd name="connsiteY90" fmla="*/ 7646667 h 10641326"/>
              <a:gd name="connsiteX91" fmla="*/ 0 w 15064737"/>
              <a:gd name="connsiteY91" fmla="*/ 4556759 h 10641326"/>
              <a:gd name="connsiteX92" fmla="*/ 720090 w 15064737"/>
              <a:gd name="connsiteY92" fmla="*/ 5996938 h 10641326"/>
              <a:gd name="connsiteX93" fmla="*/ 2754630 w 15064737"/>
              <a:gd name="connsiteY93" fmla="*/ 5996938 h 10641326"/>
              <a:gd name="connsiteX94" fmla="*/ 3474720 w 15064737"/>
              <a:gd name="connsiteY94" fmla="*/ 4556759 h 10641326"/>
              <a:gd name="connsiteX95" fmla="*/ 2754630 w 15064737"/>
              <a:gd name="connsiteY95" fmla="*/ 3116580 h 10641326"/>
              <a:gd name="connsiteX96" fmla="*/ 720090 w 15064737"/>
              <a:gd name="connsiteY96" fmla="*/ 3116580 h 10641326"/>
              <a:gd name="connsiteX97" fmla="*/ 0 w 15064737"/>
              <a:gd name="connsiteY97" fmla="*/ 4556759 h 10641326"/>
              <a:gd name="connsiteX98" fmla="*/ 0 w 15064737"/>
              <a:gd name="connsiteY98" fmla="*/ 1440179 h 10641326"/>
              <a:gd name="connsiteX99" fmla="*/ 720090 w 15064737"/>
              <a:gd name="connsiteY99" fmla="*/ 2934476 h 10641326"/>
              <a:gd name="connsiteX100" fmla="*/ 2754630 w 15064737"/>
              <a:gd name="connsiteY100" fmla="*/ 2880358 h 10641326"/>
              <a:gd name="connsiteX101" fmla="*/ 3474720 w 15064737"/>
              <a:gd name="connsiteY101" fmla="*/ 1440179 h 10641326"/>
              <a:gd name="connsiteX102" fmla="*/ 2754630 w 15064737"/>
              <a:gd name="connsiteY102" fmla="*/ 0 h 10641326"/>
              <a:gd name="connsiteX103" fmla="*/ 720090 w 15064737"/>
              <a:gd name="connsiteY103" fmla="*/ 0 h 10641326"/>
              <a:gd name="connsiteX104" fmla="*/ 0 w 15064737"/>
              <a:gd name="connsiteY104" fmla="*/ 1440179 h 1064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5064737" h="10641326">
                <a:moveTo>
                  <a:pt x="11590017" y="7646667"/>
                </a:moveTo>
                <a:lnTo>
                  <a:pt x="12310107" y="9086846"/>
                </a:lnTo>
                <a:lnTo>
                  <a:pt x="14344647" y="9086846"/>
                </a:lnTo>
                <a:lnTo>
                  <a:pt x="15064737" y="7646667"/>
                </a:lnTo>
                <a:lnTo>
                  <a:pt x="14344647" y="6206488"/>
                </a:lnTo>
                <a:lnTo>
                  <a:pt x="12310107" y="6206488"/>
                </a:lnTo>
                <a:lnTo>
                  <a:pt x="11590017" y="7646667"/>
                </a:lnTo>
                <a:close/>
                <a:moveTo>
                  <a:pt x="11582397" y="4556759"/>
                </a:moveTo>
                <a:lnTo>
                  <a:pt x="12302487" y="5996938"/>
                </a:lnTo>
                <a:lnTo>
                  <a:pt x="14337027" y="5996938"/>
                </a:lnTo>
                <a:lnTo>
                  <a:pt x="15057117" y="4556759"/>
                </a:lnTo>
                <a:lnTo>
                  <a:pt x="14337027" y="3116580"/>
                </a:lnTo>
                <a:lnTo>
                  <a:pt x="12302487" y="3116580"/>
                </a:lnTo>
                <a:lnTo>
                  <a:pt x="11582397" y="4556759"/>
                </a:lnTo>
                <a:close/>
                <a:moveTo>
                  <a:pt x="11582397" y="1440179"/>
                </a:moveTo>
                <a:lnTo>
                  <a:pt x="12302487" y="2880358"/>
                </a:lnTo>
                <a:lnTo>
                  <a:pt x="14337027" y="2880358"/>
                </a:lnTo>
                <a:lnTo>
                  <a:pt x="15057117" y="1440179"/>
                </a:lnTo>
                <a:lnTo>
                  <a:pt x="14337027" y="1"/>
                </a:lnTo>
                <a:lnTo>
                  <a:pt x="12302487" y="1"/>
                </a:lnTo>
                <a:lnTo>
                  <a:pt x="11582397" y="1440179"/>
                </a:lnTo>
                <a:close/>
                <a:moveTo>
                  <a:pt x="8694419" y="9201147"/>
                </a:moveTo>
                <a:lnTo>
                  <a:pt x="9414509" y="10641326"/>
                </a:lnTo>
                <a:lnTo>
                  <a:pt x="11449049" y="10641326"/>
                </a:lnTo>
                <a:lnTo>
                  <a:pt x="12169139" y="9201147"/>
                </a:lnTo>
                <a:lnTo>
                  <a:pt x="11449049" y="7760968"/>
                </a:lnTo>
                <a:lnTo>
                  <a:pt x="9414509" y="7760968"/>
                </a:lnTo>
                <a:lnTo>
                  <a:pt x="8694419" y="9201147"/>
                </a:lnTo>
                <a:close/>
                <a:moveTo>
                  <a:pt x="8686799" y="6111239"/>
                </a:moveTo>
                <a:lnTo>
                  <a:pt x="9406889" y="7551418"/>
                </a:lnTo>
                <a:lnTo>
                  <a:pt x="11441429" y="7551418"/>
                </a:lnTo>
                <a:lnTo>
                  <a:pt x="12161519" y="6111239"/>
                </a:lnTo>
                <a:lnTo>
                  <a:pt x="11441429" y="4671060"/>
                </a:lnTo>
                <a:lnTo>
                  <a:pt x="9406889" y="4671060"/>
                </a:lnTo>
                <a:lnTo>
                  <a:pt x="8686799" y="6111239"/>
                </a:lnTo>
                <a:close/>
                <a:moveTo>
                  <a:pt x="8686799" y="2994659"/>
                </a:moveTo>
                <a:lnTo>
                  <a:pt x="9406889" y="4434838"/>
                </a:lnTo>
                <a:lnTo>
                  <a:pt x="11441429" y="4434838"/>
                </a:lnTo>
                <a:lnTo>
                  <a:pt x="12161519" y="2994659"/>
                </a:lnTo>
                <a:lnTo>
                  <a:pt x="11441429" y="1554480"/>
                </a:lnTo>
                <a:lnTo>
                  <a:pt x="9406889" y="1554480"/>
                </a:lnTo>
                <a:lnTo>
                  <a:pt x="8686799" y="2994659"/>
                </a:lnTo>
                <a:close/>
                <a:moveTo>
                  <a:pt x="5798820" y="7646667"/>
                </a:moveTo>
                <a:lnTo>
                  <a:pt x="6518910" y="9086846"/>
                </a:lnTo>
                <a:lnTo>
                  <a:pt x="8553450" y="9086846"/>
                </a:lnTo>
                <a:lnTo>
                  <a:pt x="9273540" y="7646667"/>
                </a:lnTo>
                <a:lnTo>
                  <a:pt x="8553449" y="6206488"/>
                </a:lnTo>
                <a:lnTo>
                  <a:pt x="6518910" y="6206488"/>
                </a:lnTo>
                <a:lnTo>
                  <a:pt x="5798820" y="7646667"/>
                </a:lnTo>
                <a:close/>
                <a:moveTo>
                  <a:pt x="5791200" y="4556759"/>
                </a:moveTo>
                <a:lnTo>
                  <a:pt x="6511290" y="5996938"/>
                </a:lnTo>
                <a:lnTo>
                  <a:pt x="8545829" y="5996938"/>
                </a:lnTo>
                <a:lnTo>
                  <a:pt x="9265919" y="4556759"/>
                </a:lnTo>
                <a:lnTo>
                  <a:pt x="8545829" y="3116580"/>
                </a:lnTo>
                <a:lnTo>
                  <a:pt x="6511290" y="3116580"/>
                </a:lnTo>
                <a:lnTo>
                  <a:pt x="5791200" y="4556759"/>
                </a:lnTo>
                <a:close/>
                <a:moveTo>
                  <a:pt x="5791200" y="1440179"/>
                </a:moveTo>
                <a:lnTo>
                  <a:pt x="6511290" y="2880358"/>
                </a:lnTo>
                <a:lnTo>
                  <a:pt x="8545829" y="2880358"/>
                </a:lnTo>
                <a:lnTo>
                  <a:pt x="9265919" y="1440179"/>
                </a:lnTo>
                <a:lnTo>
                  <a:pt x="8545829" y="1"/>
                </a:lnTo>
                <a:lnTo>
                  <a:pt x="6511290" y="1"/>
                </a:lnTo>
                <a:lnTo>
                  <a:pt x="5791200" y="1440179"/>
                </a:lnTo>
                <a:close/>
                <a:moveTo>
                  <a:pt x="2903219" y="9201147"/>
                </a:moveTo>
                <a:lnTo>
                  <a:pt x="3623310" y="10641326"/>
                </a:lnTo>
                <a:lnTo>
                  <a:pt x="5657849" y="10641326"/>
                </a:lnTo>
                <a:lnTo>
                  <a:pt x="6377939" y="9201147"/>
                </a:lnTo>
                <a:lnTo>
                  <a:pt x="5657849" y="7760968"/>
                </a:lnTo>
                <a:lnTo>
                  <a:pt x="3623309" y="7760968"/>
                </a:lnTo>
                <a:lnTo>
                  <a:pt x="2903219" y="9201147"/>
                </a:lnTo>
                <a:close/>
                <a:moveTo>
                  <a:pt x="2895599" y="6111239"/>
                </a:moveTo>
                <a:lnTo>
                  <a:pt x="3615689" y="7551418"/>
                </a:lnTo>
                <a:lnTo>
                  <a:pt x="5650230" y="7551418"/>
                </a:lnTo>
                <a:lnTo>
                  <a:pt x="6370319" y="6111239"/>
                </a:lnTo>
                <a:lnTo>
                  <a:pt x="5650230" y="4671060"/>
                </a:lnTo>
                <a:lnTo>
                  <a:pt x="3615689" y="4671060"/>
                </a:lnTo>
                <a:lnTo>
                  <a:pt x="2895599" y="6111239"/>
                </a:lnTo>
                <a:close/>
                <a:moveTo>
                  <a:pt x="2895599" y="2994659"/>
                </a:moveTo>
                <a:lnTo>
                  <a:pt x="3615689" y="4434838"/>
                </a:lnTo>
                <a:lnTo>
                  <a:pt x="5650230" y="4434838"/>
                </a:lnTo>
                <a:lnTo>
                  <a:pt x="6370319" y="2994659"/>
                </a:lnTo>
                <a:lnTo>
                  <a:pt x="5650230" y="1554480"/>
                </a:lnTo>
                <a:lnTo>
                  <a:pt x="3615689" y="1554480"/>
                </a:lnTo>
                <a:lnTo>
                  <a:pt x="2895599" y="2994659"/>
                </a:lnTo>
                <a:close/>
                <a:moveTo>
                  <a:pt x="7620" y="7646667"/>
                </a:moveTo>
                <a:lnTo>
                  <a:pt x="727710" y="9086846"/>
                </a:lnTo>
                <a:lnTo>
                  <a:pt x="2762250" y="9086846"/>
                </a:lnTo>
                <a:lnTo>
                  <a:pt x="3482340" y="7646667"/>
                </a:lnTo>
                <a:lnTo>
                  <a:pt x="2762250" y="6206488"/>
                </a:lnTo>
                <a:lnTo>
                  <a:pt x="727710" y="6206488"/>
                </a:lnTo>
                <a:lnTo>
                  <a:pt x="7620" y="7646667"/>
                </a:lnTo>
                <a:close/>
                <a:moveTo>
                  <a:pt x="0" y="4556759"/>
                </a:moveTo>
                <a:lnTo>
                  <a:pt x="720090" y="5996938"/>
                </a:lnTo>
                <a:lnTo>
                  <a:pt x="2754630" y="5996938"/>
                </a:lnTo>
                <a:lnTo>
                  <a:pt x="3474720" y="4556759"/>
                </a:lnTo>
                <a:lnTo>
                  <a:pt x="2754630" y="3116580"/>
                </a:lnTo>
                <a:lnTo>
                  <a:pt x="720090" y="3116580"/>
                </a:lnTo>
                <a:lnTo>
                  <a:pt x="0" y="4556759"/>
                </a:lnTo>
                <a:close/>
                <a:moveTo>
                  <a:pt x="0" y="1440179"/>
                </a:moveTo>
                <a:lnTo>
                  <a:pt x="720090" y="2934476"/>
                </a:lnTo>
                <a:lnTo>
                  <a:pt x="2754630" y="2880358"/>
                </a:lnTo>
                <a:lnTo>
                  <a:pt x="3474720" y="1440179"/>
                </a:lnTo>
                <a:lnTo>
                  <a:pt x="2754630" y="0"/>
                </a:lnTo>
                <a:lnTo>
                  <a:pt x="720090" y="0"/>
                </a:lnTo>
                <a:lnTo>
                  <a:pt x="0" y="1440179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E0EA3-D2C8-1B8E-FA1B-48CFB0ED9324}"/>
              </a:ext>
            </a:extLst>
          </p:cNvPr>
          <p:cNvSpPr txBox="1"/>
          <p:nvPr/>
        </p:nvSpPr>
        <p:spPr>
          <a:xfrm>
            <a:off x="-11531496" y="5092861"/>
            <a:ext cx="703933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Other Microcontrollers: </a:t>
            </a:r>
            <a:r>
              <a:rPr lang="en-US" dirty="0">
                <a:solidFill>
                  <a:schemeClr val="bg1"/>
                </a:solidFill>
              </a:rPr>
              <a:t>There are other Microcontrollers made by </a:t>
            </a:r>
            <a:r>
              <a:rPr lang="en-US" dirty="0" err="1">
                <a:solidFill>
                  <a:schemeClr val="bg1"/>
                </a:solidFill>
              </a:rPr>
              <a:t>Atmel,Microchip,Intel,Zilog</a:t>
            </a:r>
            <a:r>
              <a:rPr lang="en-US" dirty="0">
                <a:solidFill>
                  <a:schemeClr val="bg1"/>
                </a:solidFill>
              </a:rPr>
              <a:t> etc. For comprehensive treatment of them see “The 8051 Microcontroller &amp; Embedded </a:t>
            </a:r>
            <a:r>
              <a:rPr lang="en-US" dirty="0" err="1">
                <a:solidFill>
                  <a:schemeClr val="bg1"/>
                </a:solidFill>
              </a:rPr>
              <a:t>systems”,”PIC</a:t>
            </a:r>
            <a:r>
              <a:rPr lang="en-US" dirty="0">
                <a:solidFill>
                  <a:schemeClr val="bg1"/>
                </a:solidFill>
              </a:rPr>
              <a:t> Microcontrollers &amp; Embedded systems” by </a:t>
            </a:r>
            <a:r>
              <a:rPr lang="en-US" dirty="0" err="1">
                <a:solidFill>
                  <a:schemeClr val="bg1"/>
                </a:solidFill>
              </a:rPr>
              <a:t>Mazidi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22FC8-907C-D5FF-717C-5BAA39D41081}"/>
              </a:ext>
            </a:extLst>
          </p:cNvPr>
          <p:cNvSpPr txBox="1"/>
          <p:nvPr/>
        </p:nvSpPr>
        <p:spPr>
          <a:xfrm>
            <a:off x="4564374" y="3019272"/>
            <a:ext cx="506730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flatTx/>
          </a:bodyPr>
          <a:lstStyle/>
          <a:p>
            <a:r>
              <a:rPr lang="en-US" sz="72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6227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710</Words>
  <Application>Microsoft Office PowerPoint</Application>
  <PresentationFormat>Widescreen</PresentationFormat>
  <Paragraphs>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Cascadia Code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Basaratul Ferdaus</dc:creator>
  <cp:lastModifiedBy>Tonmoy Islam</cp:lastModifiedBy>
  <cp:revision>5</cp:revision>
  <dcterms:created xsi:type="dcterms:W3CDTF">2023-12-23T15:55:25Z</dcterms:created>
  <dcterms:modified xsi:type="dcterms:W3CDTF">2023-12-31T15:30:24Z</dcterms:modified>
</cp:coreProperties>
</file>